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0" r:id="rId2"/>
    <p:sldMasterId id="2147483798" r:id="rId3"/>
    <p:sldMasterId id="2147483810" r:id="rId4"/>
    <p:sldMasterId id="2147483822" r:id="rId5"/>
    <p:sldMasterId id="2147483833" r:id="rId6"/>
    <p:sldMasterId id="2147483845" r:id="rId7"/>
  </p:sldMasterIdLst>
  <p:notesMasterIdLst>
    <p:notesMasterId r:id="rId32"/>
  </p:notesMasterIdLst>
  <p:sldIdLst>
    <p:sldId id="256" r:id="rId8"/>
    <p:sldId id="1127" r:id="rId9"/>
    <p:sldId id="1131" r:id="rId10"/>
    <p:sldId id="1132" r:id="rId11"/>
    <p:sldId id="1133" r:id="rId12"/>
    <p:sldId id="1134" r:id="rId13"/>
    <p:sldId id="1135" r:id="rId14"/>
    <p:sldId id="1128" r:id="rId15"/>
    <p:sldId id="1150" r:id="rId16"/>
    <p:sldId id="1126" r:id="rId17"/>
    <p:sldId id="1106" r:id="rId18"/>
    <p:sldId id="1108" r:id="rId19"/>
    <p:sldId id="1107" r:id="rId20"/>
    <p:sldId id="1094" r:id="rId21"/>
    <p:sldId id="1125" r:id="rId22"/>
    <p:sldId id="1148" r:id="rId23"/>
    <p:sldId id="1140" r:id="rId24"/>
    <p:sldId id="1141" r:id="rId25"/>
    <p:sldId id="1142" r:id="rId26"/>
    <p:sldId id="1144" r:id="rId27"/>
    <p:sldId id="1146" r:id="rId28"/>
    <p:sldId id="1147" r:id="rId29"/>
    <p:sldId id="1139" r:id="rId30"/>
    <p:sldId id="1145" r:id="rId31"/>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00"/>
    <a:srgbClr val="008000"/>
    <a:srgbClr val="CC0099"/>
    <a:srgbClr val="00FF00"/>
    <a:srgbClr val="009900"/>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36" autoAdjust="0"/>
  </p:normalViewPr>
  <p:slideViewPr>
    <p:cSldViewPr>
      <p:cViewPr>
        <p:scale>
          <a:sx n="80" d="100"/>
          <a:sy n="80" d="100"/>
        </p:scale>
        <p:origin x="-258" y="-12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71"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4C6BD8-2FAD-4D98-8EE7-5B372214434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lIns="93177" tIns="46589" rIns="93177" bIns="46589"/>
          <a:lstStyle/>
          <a:p>
            <a:pPr eaLnBrk="1" hangingPunct="1"/>
            <a:endParaRPr lang="en-US" smtClean="0"/>
          </a:p>
        </p:txBody>
      </p:sp>
      <p:sp>
        <p:nvSpPr>
          <p:cNvPr id="70660" name="Slide Number Placeholder 3"/>
          <p:cNvSpPr txBox="1">
            <a:spLocks noGrp="1"/>
          </p:cNvSpPr>
          <p:nvPr/>
        </p:nvSpPr>
        <p:spPr bwMode="auto">
          <a:xfrm>
            <a:off x="3850443" y="9378824"/>
            <a:ext cx="2945659" cy="493713"/>
          </a:xfrm>
          <a:prstGeom prst="rect">
            <a:avLst/>
          </a:prstGeom>
          <a:noFill/>
          <a:ln w="9525">
            <a:noFill/>
            <a:miter lim="800000"/>
            <a:headEnd/>
            <a:tailEnd/>
          </a:ln>
        </p:spPr>
        <p:txBody>
          <a:bodyPr lIns="93177" tIns="46589" rIns="93177" bIns="46589" anchor="b"/>
          <a:lstStyle/>
          <a:p>
            <a:pPr algn="r" eaLnBrk="1" hangingPunct="1"/>
            <a:fld id="{B69577DB-A387-4372-B310-66CA2C60F7E4}" type="slidenum">
              <a:rPr lang="en-US" sz="1200" b="0">
                <a:latin typeface="Arial" charset="0"/>
              </a:rPr>
              <a:pPr algn="r" eaLnBrk="1" hangingPunct="1"/>
              <a:t>13</a:t>
            </a:fld>
            <a:endParaRPr lang="en-US" sz="1200" b="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03E0FC-A0BC-4EAC-A816-822478C02D76}" type="datetime1">
              <a:rPr lang="en-US"/>
              <a:pPr>
                <a:defRPr/>
              </a:pPr>
              <a:t>12/7/2010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 Riegler, CERN</a:t>
            </a:r>
          </a:p>
        </p:txBody>
      </p:sp>
      <p:sp>
        <p:nvSpPr>
          <p:cNvPr id="6" name="Rectangle 6"/>
          <p:cNvSpPr>
            <a:spLocks noGrp="1" noChangeArrowheads="1"/>
          </p:cNvSpPr>
          <p:nvPr>
            <p:ph type="sldNum" sz="quarter" idx="12"/>
          </p:nvPr>
        </p:nvSpPr>
        <p:spPr>
          <a:ln/>
        </p:spPr>
        <p:txBody>
          <a:bodyPr/>
          <a:lstStyle>
            <a:lvl1pPr>
              <a:defRPr/>
            </a:lvl1pPr>
          </a:lstStyle>
          <a:p>
            <a:pPr>
              <a:defRPr/>
            </a:pPr>
            <a:fld id="{7BBCF55C-EE0B-42EB-9CCA-327C03764C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0A90A69-E79C-41F9-A2A4-69AAB181D22D}" type="datetime1">
              <a:rPr lang="en-US"/>
              <a:pPr>
                <a:defRPr/>
              </a:pPr>
              <a:t>12/7/2010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 Riegler, CERN</a:t>
            </a:r>
          </a:p>
        </p:txBody>
      </p:sp>
      <p:sp>
        <p:nvSpPr>
          <p:cNvPr id="6" name="Rectangle 6"/>
          <p:cNvSpPr>
            <a:spLocks noGrp="1" noChangeArrowheads="1"/>
          </p:cNvSpPr>
          <p:nvPr>
            <p:ph type="sldNum" sz="quarter" idx="12"/>
          </p:nvPr>
        </p:nvSpPr>
        <p:spPr>
          <a:ln/>
        </p:spPr>
        <p:txBody>
          <a:bodyPr/>
          <a:lstStyle>
            <a:lvl1pPr>
              <a:defRPr/>
            </a:lvl1pPr>
          </a:lstStyle>
          <a:p>
            <a:pPr>
              <a:defRPr/>
            </a:pPr>
            <a:fld id="{BC557368-6E66-4DA4-B68C-314A5FA43E0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4C71571-B449-4697-88C5-7CECBAB8BFAB}" type="datetime1">
              <a:rPr lang="en-US"/>
              <a:pPr>
                <a:defRPr/>
              </a:pPr>
              <a:t>12/7/2010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 Riegler, CERN</a:t>
            </a:r>
          </a:p>
        </p:txBody>
      </p:sp>
      <p:sp>
        <p:nvSpPr>
          <p:cNvPr id="6" name="Rectangle 6"/>
          <p:cNvSpPr>
            <a:spLocks noGrp="1" noChangeArrowheads="1"/>
          </p:cNvSpPr>
          <p:nvPr>
            <p:ph type="sldNum" sz="quarter" idx="12"/>
          </p:nvPr>
        </p:nvSpPr>
        <p:spPr>
          <a:ln/>
        </p:spPr>
        <p:txBody>
          <a:bodyPr/>
          <a:lstStyle>
            <a:lvl1pPr>
              <a:defRPr/>
            </a:lvl1pPr>
          </a:lstStyle>
          <a:p>
            <a:pPr>
              <a:defRPr/>
            </a:pPr>
            <a:fld id="{CAE909BB-7FBA-4DD2-B69F-2FC34A97B68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fr-FR"/>
              <a:t>EN/MEF/LPC – J.Coupard &amp; K.Foraz</a:t>
            </a:r>
            <a:endParaRPr lang="en-US"/>
          </a:p>
        </p:txBody>
      </p:sp>
      <p:sp>
        <p:nvSpPr>
          <p:cNvPr id="5" name="Slide Number Placeholder 5"/>
          <p:cNvSpPr>
            <a:spLocks noGrp="1"/>
          </p:cNvSpPr>
          <p:nvPr>
            <p:ph type="sldNum" sz="quarter" idx="11"/>
          </p:nvPr>
        </p:nvSpPr>
        <p:spPr/>
        <p:txBody>
          <a:bodyPr/>
          <a:lstStyle>
            <a:lvl1pPr>
              <a:defRPr/>
            </a:lvl1pPr>
          </a:lstStyle>
          <a:p>
            <a:pPr>
              <a:defRPr/>
            </a:pPr>
            <a:fld id="{79298AC9-54F4-46DB-945D-B06F4E95976A}" type="slidenum">
              <a:rPr lang="en-US"/>
              <a:pPr>
                <a:defRPr/>
              </a:pPr>
              <a:t>‹#›</a:t>
            </a:fld>
            <a:endParaRPr lang="en-US"/>
          </a:p>
        </p:txBody>
      </p:sp>
      <p:sp>
        <p:nvSpPr>
          <p:cNvPr id="6" name="Date Placeholder 2"/>
          <p:cNvSpPr>
            <a:spLocks noGrp="1"/>
          </p:cNvSpPr>
          <p:nvPr userDrawn="1">
            <p:ph type="dt" sz="half" idx="12"/>
          </p:nvPr>
        </p:nvSpPr>
        <p:spPr/>
        <p:txBody>
          <a:bodyPr/>
          <a:lstStyle>
            <a:lvl1pPr>
              <a:defRPr/>
            </a:lvl1pPr>
          </a:lstStyle>
          <a:p>
            <a:pPr>
              <a:defRPr/>
            </a:pPr>
            <a:r>
              <a:rPr lang="en-US"/>
              <a:t>LHC Performance – 04th Feb. 2009</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fr-FR"/>
              <a:t>EN/MEF/LPC – J.Coupard &amp; K.Foraz</a:t>
            </a:r>
            <a:endParaRPr lang="en-US"/>
          </a:p>
        </p:txBody>
      </p:sp>
      <p:sp>
        <p:nvSpPr>
          <p:cNvPr id="5" name="Slide Number Placeholder 5"/>
          <p:cNvSpPr>
            <a:spLocks noGrp="1"/>
          </p:cNvSpPr>
          <p:nvPr>
            <p:ph type="sldNum" sz="quarter" idx="11"/>
          </p:nvPr>
        </p:nvSpPr>
        <p:spPr/>
        <p:txBody>
          <a:bodyPr/>
          <a:lstStyle>
            <a:lvl1pPr>
              <a:defRPr/>
            </a:lvl1pPr>
          </a:lstStyle>
          <a:p>
            <a:pPr>
              <a:defRPr/>
            </a:pPr>
            <a:fld id="{334C495A-0134-4598-8F68-C19284043076}" type="slidenum">
              <a:rPr lang="en-US"/>
              <a:pPr>
                <a:defRPr/>
              </a:pPr>
              <a:t>‹#›</a:t>
            </a:fld>
            <a:endParaRPr lang="en-US"/>
          </a:p>
        </p:txBody>
      </p:sp>
      <p:sp>
        <p:nvSpPr>
          <p:cNvPr id="6" name="Date Placeholder 2"/>
          <p:cNvSpPr>
            <a:spLocks noGrp="1"/>
          </p:cNvSpPr>
          <p:nvPr userDrawn="1">
            <p:ph type="dt" sz="half" idx="12"/>
          </p:nvPr>
        </p:nvSpPr>
        <p:spPr/>
        <p:txBody>
          <a:bodyPr/>
          <a:lstStyle>
            <a:lvl1pPr>
              <a:defRPr/>
            </a:lvl1pPr>
          </a:lstStyle>
          <a:p>
            <a:pPr>
              <a:defRPr/>
            </a:pPr>
            <a:r>
              <a:rPr lang="en-US"/>
              <a:t>LHC Performance – 04th Feb. 2009</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fr-FR"/>
              <a:t>EN/MEF/LPC – J.Coupard &amp; K.Foraz</a:t>
            </a:r>
            <a:endParaRPr lang="en-US"/>
          </a:p>
        </p:txBody>
      </p:sp>
      <p:sp>
        <p:nvSpPr>
          <p:cNvPr id="5" name="Slide Number Placeholder 5"/>
          <p:cNvSpPr>
            <a:spLocks noGrp="1"/>
          </p:cNvSpPr>
          <p:nvPr>
            <p:ph type="sldNum" sz="quarter" idx="11"/>
          </p:nvPr>
        </p:nvSpPr>
        <p:spPr/>
        <p:txBody>
          <a:bodyPr/>
          <a:lstStyle>
            <a:lvl1pPr>
              <a:defRPr/>
            </a:lvl1pPr>
          </a:lstStyle>
          <a:p>
            <a:pPr>
              <a:defRPr/>
            </a:pPr>
            <a:fld id="{CB9EF4AE-601E-4588-89CB-F075261720EC}" type="slidenum">
              <a:rPr lang="en-US"/>
              <a:pPr>
                <a:defRPr/>
              </a:pPr>
              <a:t>‹#›</a:t>
            </a:fld>
            <a:endParaRPr lang="en-US"/>
          </a:p>
        </p:txBody>
      </p:sp>
      <p:sp>
        <p:nvSpPr>
          <p:cNvPr id="6" name="Date Placeholder 2"/>
          <p:cNvSpPr>
            <a:spLocks noGrp="1"/>
          </p:cNvSpPr>
          <p:nvPr userDrawn="1">
            <p:ph type="dt" sz="half" idx="12"/>
          </p:nvPr>
        </p:nvSpPr>
        <p:spPr/>
        <p:txBody>
          <a:bodyPr/>
          <a:lstStyle>
            <a:lvl1pPr>
              <a:defRPr/>
            </a:lvl1pPr>
          </a:lstStyle>
          <a:p>
            <a:pPr>
              <a:defRPr/>
            </a:pPr>
            <a:r>
              <a:rPr lang="en-US"/>
              <a:t>LHC Performance – 04th Feb. 2009</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057400"/>
            <a:ext cx="3543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543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fr-FR"/>
              <a:t>EN/MEF/LPC – J.Coupard &amp; K.Foraz</a:t>
            </a:r>
            <a:endParaRPr lang="en-US"/>
          </a:p>
        </p:txBody>
      </p:sp>
      <p:sp>
        <p:nvSpPr>
          <p:cNvPr id="6" name="Slide Number Placeholder 5"/>
          <p:cNvSpPr>
            <a:spLocks noGrp="1"/>
          </p:cNvSpPr>
          <p:nvPr>
            <p:ph type="sldNum" sz="quarter" idx="11"/>
          </p:nvPr>
        </p:nvSpPr>
        <p:spPr/>
        <p:txBody>
          <a:bodyPr/>
          <a:lstStyle>
            <a:lvl1pPr>
              <a:defRPr/>
            </a:lvl1pPr>
          </a:lstStyle>
          <a:p>
            <a:pPr>
              <a:defRPr/>
            </a:pPr>
            <a:fld id="{5588EC22-E0FE-4838-A26F-0A5C114F4AE3}" type="slidenum">
              <a:rPr lang="en-US"/>
              <a:pPr>
                <a:defRPr/>
              </a:pPr>
              <a:t>‹#›</a:t>
            </a:fld>
            <a:endParaRPr lang="en-US"/>
          </a:p>
        </p:txBody>
      </p:sp>
      <p:sp>
        <p:nvSpPr>
          <p:cNvPr id="7" name="Date Placeholder 2"/>
          <p:cNvSpPr>
            <a:spLocks noGrp="1"/>
          </p:cNvSpPr>
          <p:nvPr userDrawn="1">
            <p:ph type="dt" sz="half" idx="12"/>
          </p:nvPr>
        </p:nvSpPr>
        <p:spPr/>
        <p:txBody>
          <a:bodyPr/>
          <a:lstStyle>
            <a:lvl1pPr>
              <a:defRPr/>
            </a:lvl1pPr>
          </a:lstStyle>
          <a:p>
            <a:pPr>
              <a:defRPr/>
            </a:pPr>
            <a:r>
              <a:rPr lang="en-US"/>
              <a:t>LHC Performance – 04th Feb. 2009</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fr-FR"/>
              <a:t>EN/MEF/LPC – J.Coupard &amp; K.Foraz</a:t>
            </a:r>
            <a:endParaRPr lang="en-US"/>
          </a:p>
        </p:txBody>
      </p:sp>
      <p:sp>
        <p:nvSpPr>
          <p:cNvPr id="8" name="Slide Number Placeholder 5"/>
          <p:cNvSpPr>
            <a:spLocks noGrp="1"/>
          </p:cNvSpPr>
          <p:nvPr>
            <p:ph type="sldNum" sz="quarter" idx="11"/>
          </p:nvPr>
        </p:nvSpPr>
        <p:spPr/>
        <p:txBody>
          <a:bodyPr/>
          <a:lstStyle>
            <a:lvl1pPr>
              <a:defRPr/>
            </a:lvl1pPr>
          </a:lstStyle>
          <a:p>
            <a:pPr>
              <a:defRPr/>
            </a:pPr>
            <a:fld id="{B30824BE-2A5B-436F-972C-3A867CDD95D6}" type="slidenum">
              <a:rPr lang="en-US"/>
              <a:pPr>
                <a:defRPr/>
              </a:pPr>
              <a:t>‹#›</a:t>
            </a:fld>
            <a:endParaRPr lang="en-US"/>
          </a:p>
        </p:txBody>
      </p:sp>
      <p:sp>
        <p:nvSpPr>
          <p:cNvPr id="9" name="Date Placeholder 2"/>
          <p:cNvSpPr>
            <a:spLocks noGrp="1"/>
          </p:cNvSpPr>
          <p:nvPr userDrawn="1">
            <p:ph type="dt" sz="half" idx="12"/>
          </p:nvPr>
        </p:nvSpPr>
        <p:spPr/>
        <p:txBody>
          <a:bodyPr/>
          <a:lstStyle>
            <a:lvl1pPr>
              <a:defRPr/>
            </a:lvl1pPr>
          </a:lstStyle>
          <a:p>
            <a:pPr>
              <a:defRPr/>
            </a:pPr>
            <a:r>
              <a:rPr lang="en-US"/>
              <a:t>LHC Performance – 04th Feb. 2009</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fr-FR"/>
              <a:t>EN/MEF/LPC – J.Coupard &amp; K.Foraz</a:t>
            </a:r>
            <a:endParaRPr lang="en-US"/>
          </a:p>
        </p:txBody>
      </p:sp>
      <p:sp>
        <p:nvSpPr>
          <p:cNvPr id="4" name="Slide Number Placeholder 5"/>
          <p:cNvSpPr>
            <a:spLocks noGrp="1"/>
          </p:cNvSpPr>
          <p:nvPr>
            <p:ph type="sldNum" sz="quarter" idx="11"/>
          </p:nvPr>
        </p:nvSpPr>
        <p:spPr/>
        <p:txBody>
          <a:bodyPr/>
          <a:lstStyle>
            <a:lvl1pPr>
              <a:defRPr/>
            </a:lvl1pPr>
          </a:lstStyle>
          <a:p>
            <a:pPr>
              <a:defRPr/>
            </a:pPr>
            <a:fld id="{19947686-6A1F-42D4-8398-0679B207B404}" type="slidenum">
              <a:rPr lang="en-US"/>
              <a:pPr>
                <a:defRPr/>
              </a:pPr>
              <a:t>‹#›</a:t>
            </a:fld>
            <a:endParaRPr lang="en-US"/>
          </a:p>
        </p:txBody>
      </p:sp>
      <p:sp>
        <p:nvSpPr>
          <p:cNvPr id="5" name="Date Placeholder 2"/>
          <p:cNvSpPr>
            <a:spLocks noGrp="1"/>
          </p:cNvSpPr>
          <p:nvPr userDrawn="1">
            <p:ph type="dt" sz="half" idx="12"/>
          </p:nvPr>
        </p:nvSpPr>
        <p:spPr/>
        <p:txBody>
          <a:bodyPr/>
          <a:lstStyle>
            <a:lvl1pPr>
              <a:defRPr/>
            </a:lvl1pPr>
          </a:lstStyle>
          <a:p>
            <a:pPr>
              <a:defRPr/>
            </a:pPr>
            <a:r>
              <a:rPr lang="en-US"/>
              <a:t>LHC Performance – 04th Feb. 2009</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fr-FR"/>
              <a:t>EN/MEF/LPC – J.Coupard &amp; K.Foraz</a:t>
            </a:r>
            <a:endParaRPr lang="en-US"/>
          </a:p>
        </p:txBody>
      </p:sp>
      <p:sp>
        <p:nvSpPr>
          <p:cNvPr id="3" name="Slide Number Placeholder 5"/>
          <p:cNvSpPr>
            <a:spLocks noGrp="1"/>
          </p:cNvSpPr>
          <p:nvPr>
            <p:ph type="sldNum" sz="quarter" idx="11"/>
          </p:nvPr>
        </p:nvSpPr>
        <p:spPr/>
        <p:txBody>
          <a:bodyPr/>
          <a:lstStyle>
            <a:lvl1pPr>
              <a:defRPr/>
            </a:lvl1pPr>
          </a:lstStyle>
          <a:p>
            <a:pPr>
              <a:defRPr/>
            </a:pPr>
            <a:fld id="{5614DF7D-21B6-41F6-8AC2-1276A7362C2D}" type="slidenum">
              <a:rPr lang="en-US"/>
              <a:pPr>
                <a:defRPr/>
              </a:pPr>
              <a:t>‹#›</a:t>
            </a:fld>
            <a:endParaRPr lang="en-US"/>
          </a:p>
        </p:txBody>
      </p:sp>
      <p:sp>
        <p:nvSpPr>
          <p:cNvPr id="4" name="Date Placeholder 2"/>
          <p:cNvSpPr>
            <a:spLocks noGrp="1"/>
          </p:cNvSpPr>
          <p:nvPr userDrawn="1">
            <p:ph type="dt" sz="half" idx="12"/>
          </p:nvPr>
        </p:nvSpPr>
        <p:spPr/>
        <p:txBody>
          <a:bodyPr/>
          <a:lstStyle>
            <a:lvl1pPr>
              <a:defRPr/>
            </a:lvl1pPr>
          </a:lstStyle>
          <a:p>
            <a:pPr>
              <a:defRPr/>
            </a:pPr>
            <a:r>
              <a:rPr lang="en-US"/>
              <a:t>LHC Performance – 04th Feb. 2009</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fr-FR"/>
              <a:t>EN/MEF/LPC – J.Coupard &amp; K.Foraz</a:t>
            </a:r>
            <a:endParaRPr lang="en-US"/>
          </a:p>
        </p:txBody>
      </p:sp>
      <p:sp>
        <p:nvSpPr>
          <p:cNvPr id="6" name="Slide Number Placeholder 5"/>
          <p:cNvSpPr>
            <a:spLocks noGrp="1"/>
          </p:cNvSpPr>
          <p:nvPr>
            <p:ph type="sldNum" sz="quarter" idx="11"/>
          </p:nvPr>
        </p:nvSpPr>
        <p:spPr/>
        <p:txBody>
          <a:bodyPr/>
          <a:lstStyle>
            <a:lvl1pPr>
              <a:defRPr/>
            </a:lvl1pPr>
          </a:lstStyle>
          <a:p>
            <a:pPr>
              <a:defRPr/>
            </a:pPr>
            <a:fld id="{CC9E27DA-F126-473E-BC98-5421E1BD2B2D}" type="slidenum">
              <a:rPr lang="en-US"/>
              <a:pPr>
                <a:defRPr/>
              </a:pPr>
              <a:t>‹#›</a:t>
            </a:fld>
            <a:endParaRPr lang="en-US"/>
          </a:p>
        </p:txBody>
      </p:sp>
      <p:sp>
        <p:nvSpPr>
          <p:cNvPr id="7" name="Date Placeholder 2"/>
          <p:cNvSpPr>
            <a:spLocks noGrp="1"/>
          </p:cNvSpPr>
          <p:nvPr userDrawn="1">
            <p:ph type="dt" sz="half" idx="12"/>
          </p:nvPr>
        </p:nvSpPr>
        <p:spPr/>
        <p:txBody>
          <a:bodyPr/>
          <a:lstStyle>
            <a:lvl1pPr>
              <a:defRPr/>
            </a:lvl1pPr>
          </a:lstStyle>
          <a:p>
            <a:pPr>
              <a:defRPr/>
            </a:pPr>
            <a:r>
              <a:rPr lang="en-US"/>
              <a:t>LHC Performance – 04th Feb. 2009</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0C94AE4-E86E-4460-84C9-5A3062AD14B3}" type="datetime1">
              <a:rPr lang="en-US"/>
              <a:pPr>
                <a:defRPr/>
              </a:pPr>
              <a:t>12/7/2010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 Riegler, CERN</a:t>
            </a:r>
          </a:p>
        </p:txBody>
      </p:sp>
      <p:sp>
        <p:nvSpPr>
          <p:cNvPr id="6" name="Rectangle 6"/>
          <p:cNvSpPr>
            <a:spLocks noGrp="1" noChangeArrowheads="1"/>
          </p:cNvSpPr>
          <p:nvPr>
            <p:ph type="sldNum" sz="quarter" idx="12"/>
          </p:nvPr>
        </p:nvSpPr>
        <p:spPr>
          <a:ln/>
        </p:spPr>
        <p:txBody>
          <a:bodyPr/>
          <a:lstStyle>
            <a:lvl1pPr>
              <a:defRPr/>
            </a:lvl1pPr>
          </a:lstStyle>
          <a:p>
            <a:pPr>
              <a:defRPr/>
            </a:pPr>
            <a:fld id="{FD50BC4C-C1A0-4285-A44A-58F5A198BF0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fr-FR"/>
              <a:t>EN/MEF/LPC – J.Coupard &amp; K.Foraz</a:t>
            </a:r>
            <a:endParaRPr lang="en-US"/>
          </a:p>
        </p:txBody>
      </p:sp>
      <p:sp>
        <p:nvSpPr>
          <p:cNvPr id="6" name="Slide Number Placeholder 5"/>
          <p:cNvSpPr>
            <a:spLocks noGrp="1"/>
          </p:cNvSpPr>
          <p:nvPr>
            <p:ph type="sldNum" sz="quarter" idx="11"/>
          </p:nvPr>
        </p:nvSpPr>
        <p:spPr/>
        <p:txBody>
          <a:bodyPr/>
          <a:lstStyle>
            <a:lvl1pPr>
              <a:defRPr/>
            </a:lvl1pPr>
          </a:lstStyle>
          <a:p>
            <a:pPr>
              <a:defRPr/>
            </a:pPr>
            <a:fld id="{C92C3556-308B-4D53-BF08-9D4BD5F1C78F}" type="slidenum">
              <a:rPr lang="en-US"/>
              <a:pPr>
                <a:defRPr/>
              </a:pPr>
              <a:t>‹#›</a:t>
            </a:fld>
            <a:endParaRPr lang="en-US"/>
          </a:p>
        </p:txBody>
      </p:sp>
      <p:sp>
        <p:nvSpPr>
          <p:cNvPr id="7" name="Date Placeholder 2"/>
          <p:cNvSpPr>
            <a:spLocks noGrp="1"/>
          </p:cNvSpPr>
          <p:nvPr userDrawn="1">
            <p:ph type="dt" sz="half" idx="12"/>
          </p:nvPr>
        </p:nvSpPr>
        <p:spPr/>
        <p:txBody>
          <a:bodyPr/>
          <a:lstStyle>
            <a:lvl1pPr>
              <a:defRPr/>
            </a:lvl1pPr>
          </a:lstStyle>
          <a:p>
            <a:pPr>
              <a:defRPr/>
            </a:pPr>
            <a:r>
              <a:rPr lang="en-US"/>
              <a:t>LHC Performance – 04th Feb. 2009</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fr-FR"/>
              <a:t>EN/MEF/LPC – J.Coupard &amp; K.Foraz</a:t>
            </a:r>
            <a:endParaRPr lang="en-US"/>
          </a:p>
        </p:txBody>
      </p:sp>
      <p:sp>
        <p:nvSpPr>
          <p:cNvPr id="5" name="Slide Number Placeholder 5"/>
          <p:cNvSpPr>
            <a:spLocks noGrp="1"/>
          </p:cNvSpPr>
          <p:nvPr>
            <p:ph type="sldNum" sz="quarter" idx="11"/>
          </p:nvPr>
        </p:nvSpPr>
        <p:spPr/>
        <p:txBody>
          <a:bodyPr/>
          <a:lstStyle>
            <a:lvl1pPr>
              <a:defRPr/>
            </a:lvl1pPr>
          </a:lstStyle>
          <a:p>
            <a:pPr>
              <a:defRPr/>
            </a:pPr>
            <a:fld id="{EB04DF7A-87D8-4B66-B7F8-EE8B0E8B620B}" type="slidenum">
              <a:rPr lang="en-US"/>
              <a:pPr>
                <a:defRPr/>
              </a:pPr>
              <a:t>‹#›</a:t>
            </a:fld>
            <a:endParaRPr lang="en-US"/>
          </a:p>
        </p:txBody>
      </p:sp>
      <p:sp>
        <p:nvSpPr>
          <p:cNvPr id="6" name="Date Placeholder 2"/>
          <p:cNvSpPr>
            <a:spLocks noGrp="1"/>
          </p:cNvSpPr>
          <p:nvPr userDrawn="1">
            <p:ph type="dt" sz="half" idx="12"/>
          </p:nvPr>
        </p:nvSpPr>
        <p:spPr/>
        <p:txBody>
          <a:bodyPr/>
          <a:lstStyle>
            <a:lvl1pPr>
              <a:defRPr/>
            </a:lvl1pPr>
          </a:lstStyle>
          <a:p>
            <a:pPr>
              <a:defRPr/>
            </a:pPr>
            <a:r>
              <a:rPr lang="en-US"/>
              <a:t>LHC Performance – 04th Feb. 2009</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165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fr-FR"/>
              <a:t>EN/MEF/LPC – J.Coupard &amp; K.Foraz</a:t>
            </a:r>
            <a:endParaRPr lang="en-US"/>
          </a:p>
        </p:txBody>
      </p:sp>
      <p:sp>
        <p:nvSpPr>
          <p:cNvPr id="5" name="Slide Number Placeholder 5"/>
          <p:cNvSpPr>
            <a:spLocks noGrp="1"/>
          </p:cNvSpPr>
          <p:nvPr>
            <p:ph type="sldNum" sz="quarter" idx="11"/>
          </p:nvPr>
        </p:nvSpPr>
        <p:spPr/>
        <p:txBody>
          <a:bodyPr/>
          <a:lstStyle>
            <a:lvl1pPr>
              <a:defRPr/>
            </a:lvl1pPr>
          </a:lstStyle>
          <a:p>
            <a:pPr>
              <a:defRPr/>
            </a:pPr>
            <a:fld id="{2C5ADFC0-B72F-4CFB-AD52-4262AE0A3B1C}" type="slidenum">
              <a:rPr lang="en-US"/>
              <a:pPr>
                <a:defRPr/>
              </a:pPr>
              <a:t>‹#›</a:t>
            </a:fld>
            <a:endParaRPr lang="en-US"/>
          </a:p>
        </p:txBody>
      </p:sp>
      <p:sp>
        <p:nvSpPr>
          <p:cNvPr id="6" name="Date Placeholder 2"/>
          <p:cNvSpPr>
            <a:spLocks noGrp="1"/>
          </p:cNvSpPr>
          <p:nvPr userDrawn="1">
            <p:ph type="dt" sz="half" idx="12"/>
          </p:nvPr>
        </p:nvSpPr>
        <p:spPr/>
        <p:txBody>
          <a:bodyPr/>
          <a:lstStyle>
            <a:lvl1pPr>
              <a:defRPr/>
            </a:lvl1pPr>
          </a:lstStyle>
          <a:p>
            <a:pPr>
              <a:defRPr/>
            </a:pPr>
            <a:r>
              <a:rPr lang="en-US"/>
              <a:t>LHC Performance – 04th Feb. 2009</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11.11.2010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RC news - TF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4DF2D8-A2FF-954E-B7C3-204E6C80F5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11.11.2010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RC news - TF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4DF2D8-A2FF-954E-B7C3-204E6C80F5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11.11.2010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RC news - TF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4DF2D8-A2FF-954E-B7C3-204E6C80F5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11.11.2010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RC news - TF</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4DF2D8-A2FF-954E-B7C3-204E6C80F5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11.11.2010</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RC news - TF</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4DF2D8-A2FF-954E-B7C3-204E6C80F5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11.11.2010</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RC news - TF</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4DF2D8-A2FF-954E-B7C3-204E6C80F5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11.11.2010</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RC news - TF</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4DF2D8-A2FF-954E-B7C3-204E6C80F5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5CA6195-A013-419D-A011-2C3ED69504D2}" type="datetime1">
              <a:rPr lang="en-US"/>
              <a:pPr>
                <a:defRPr/>
              </a:pPr>
              <a:t>12/7/2010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 Riegler, CERN</a:t>
            </a:r>
          </a:p>
        </p:txBody>
      </p:sp>
      <p:sp>
        <p:nvSpPr>
          <p:cNvPr id="6" name="Rectangle 6"/>
          <p:cNvSpPr>
            <a:spLocks noGrp="1" noChangeArrowheads="1"/>
          </p:cNvSpPr>
          <p:nvPr>
            <p:ph type="sldNum" sz="quarter" idx="12"/>
          </p:nvPr>
        </p:nvSpPr>
        <p:spPr>
          <a:ln/>
        </p:spPr>
        <p:txBody>
          <a:bodyPr/>
          <a:lstStyle>
            <a:lvl1pPr>
              <a:defRPr/>
            </a:lvl1pPr>
          </a:lstStyle>
          <a:p>
            <a:pPr>
              <a:defRPr/>
            </a:pPr>
            <a:fld id="{FB210DC5-300C-4DFC-90E4-471E3A2FBF4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11.11.2010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RC news - TF</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4DF2D8-A2FF-954E-B7C3-204E6C80F5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11.11.2010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RC news - TF</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4DF2D8-A2FF-954E-B7C3-204E6C80F5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11.11.2010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RC news - TF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4DF2D8-A2FF-954E-B7C3-204E6C80F5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11.11.2010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RC news - TF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4DF2D8-A2FF-954E-B7C3-204E6C80F5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a:xfrm>
            <a:off x="0" y="6400800"/>
            <a:ext cx="3238500" cy="457200"/>
          </a:xfrm>
        </p:spPr>
        <p:txBody>
          <a:bodyPr/>
          <a:lstStyle>
            <a:lvl1pPr>
              <a:defRPr sz="1400">
                <a:solidFill>
                  <a:schemeClr val="tx1"/>
                </a:solidFill>
                <a:latin typeface="Times New Roman" pitchFamily="18" charset="0"/>
              </a:defRPr>
            </a:lvl1pPr>
          </a:lstStyle>
          <a:p>
            <a:r>
              <a:rPr lang="en-US">
                <a:solidFill>
                  <a:srgbClr val="000000"/>
                </a:solidFill>
              </a:rPr>
              <a:t>17 December 2009J. Schukraft</a:t>
            </a:r>
          </a:p>
        </p:txBody>
      </p:sp>
      <p:sp>
        <p:nvSpPr>
          <p:cNvPr id="4100" name="Rectangle 4"/>
          <p:cNvSpPr>
            <a:spLocks noGrp="1" noChangeArrowheads="1"/>
          </p:cNvSpPr>
          <p:nvPr>
            <p:ph type="sldNum" sz="quarter" idx="4"/>
          </p:nvPr>
        </p:nvSpPr>
        <p:spPr>
          <a:xfrm>
            <a:off x="8820150" y="6400800"/>
            <a:ext cx="323850" cy="457200"/>
          </a:xfrm>
        </p:spPr>
        <p:txBody>
          <a:bodyPr/>
          <a:lstStyle>
            <a:lvl1pPr>
              <a:defRPr>
                <a:solidFill>
                  <a:schemeClr val="tx1"/>
                </a:solidFill>
              </a:defRPr>
            </a:lvl1pPr>
          </a:lstStyle>
          <a:p>
            <a:fld id="{D35A1381-CE8F-4777-89F3-D612F13A7448}" type="slidenum">
              <a:rPr lang="en-US">
                <a:solidFill>
                  <a:srgbClr val="000000"/>
                </a:solidFill>
              </a:rPr>
              <a:pPr/>
              <a:t>‹#›</a:t>
            </a:fld>
            <a:endParaRPr lang="en-US">
              <a:solidFill>
                <a:srgbClr val="000000"/>
              </a:solidFill>
            </a:endParaRPr>
          </a:p>
        </p:txBody>
      </p:sp>
      <p:sp>
        <p:nvSpPr>
          <p:cNvPr id="4101" name="Rectangle 5"/>
          <p:cNvSpPr>
            <a:spLocks noGrp="1" noChangeArrowheads="1"/>
          </p:cNvSpPr>
          <p:nvPr>
            <p:ph type="ctrTitle"/>
          </p:nvPr>
        </p:nvSpPr>
        <p:spPr>
          <a:xfrm>
            <a:off x="838200" y="228600"/>
            <a:ext cx="7162800" cy="1143000"/>
          </a:xfrm>
          <a:solidFill>
            <a:srgbClr val="F4FF5F"/>
          </a:solidFill>
          <a:ln w="57150">
            <a:solidFill>
              <a:schemeClr val="tx1"/>
            </a:solidFill>
          </a:ln>
          <a:effectLst>
            <a:outerShdw dist="107763" dir="18900000" algn="ctr" rotWithShape="0">
              <a:schemeClr val="accent1">
                <a:alpha val="50000"/>
              </a:schemeClr>
            </a:outerShdw>
          </a:effectLst>
        </p:spPr>
        <p:txBody>
          <a:bodyPr wrap="square"/>
          <a:lstStyle>
            <a:lvl1pPr>
              <a:defRPr sz="4000">
                <a:effectLst>
                  <a:outerShdw blurRad="38100" dist="38100" dir="2700000" algn="tl">
                    <a:srgbClr val="000000"/>
                  </a:outerShdw>
                </a:effectLst>
              </a:defRPr>
            </a:lvl1pPr>
          </a:lstStyle>
          <a:p>
            <a:r>
              <a:rPr lang="en-US"/>
              <a:t>Click to edit Master 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919191"/>
                </a:solidFill>
              </a:rPr>
              <a:t>17/12/2009 CERN J. Schukraft</a:t>
            </a:r>
          </a:p>
        </p:txBody>
      </p:sp>
      <p:sp>
        <p:nvSpPr>
          <p:cNvPr id="5" name="Slide Number Placeholder 4"/>
          <p:cNvSpPr>
            <a:spLocks noGrp="1"/>
          </p:cNvSpPr>
          <p:nvPr>
            <p:ph type="sldNum" sz="quarter" idx="11"/>
          </p:nvPr>
        </p:nvSpPr>
        <p:spPr/>
        <p:txBody>
          <a:bodyPr/>
          <a:lstStyle>
            <a:lvl1pPr>
              <a:defRPr/>
            </a:lvl1pPr>
          </a:lstStyle>
          <a:p>
            <a:fld id="{8C358AED-F669-4E78-B88A-3F4C38E53512}" type="slidenum">
              <a:rPr lang="en-US">
                <a:solidFill>
                  <a:srgbClr val="919191"/>
                </a:solidFill>
              </a:rPr>
              <a:pPr/>
              <a:t>‹#›</a:t>
            </a:fld>
            <a:endParaRPr lang="en-US">
              <a:solidFill>
                <a:srgbClr val="91919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919191"/>
                </a:solidFill>
              </a:rPr>
              <a:t>17/12/2009 CERN J. Schukraft</a:t>
            </a:r>
          </a:p>
        </p:txBody>
      </p:sp>
      <p:sp>
        <p:nvSpPr>
          <p:cNvPr id="5" name="Slide Number Placeholder 4"/>
          <p:cNvSpPr>
            <a:spLocks noGrp="1"/>
          </p:cNvSpPr>
          <p:nvPr>
            <p:ph type="sldNum" sz="quarter" idx="11"/>
          </p:nvPr>
        </p:nvSpPr>
        <p:spPr/>
        <p:txBody>
          <a:bodyPr/>
          <a:lstStyle>
            <a:lvl1pPr>
              <a:defRPr/>
            </a:lvl1pPr>
          </a:lstStyle>
          <a:p>
            <a:fld id="{A5782704-0461-4243-875B-A3F290A535F2}" type="slidenum">
              <a:rPr lang="en-US">
                <a:solidFill>
                  <a:srgbClr val="919191"/>
                </a:solidFill>
              </a:rPr>
              <a:pPr/>
              <a:t>‹#›</a:t>
            </a:fld>
            <a:endParaRPr lang="en-US">
              <a:solidFill>
                <a:srgbClr val="919191"/>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62000"/>
            <a:ext cx="44958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4958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solidFill>
                  <a:srgbClr val="919191"/>
                </a:solidFill>
              </a:rPr>
              <a:t>17/12/2009 CERN J. Schukraft</a:t>
            </a:r>
          </a:p>
        </p:txBody>
      </p:sp>
      <p:sp>
        <p:nvSpPr>
          <p:cNvPr id="6" name="Slide Number Placeholder 5"/>
          <p:cNvSpPr>
            <a:spLocks noGrp="1"/>
          </p:cNvSpPr>
          <p:nvPr>
            <p:ph type="sldNum" sz="quarter" idx="11"/>
          </p:nvPr>
        </p:nvSpPr>
        <p:spPr/>
        <p:txBody>
          <a:bodyPr/>
          <a:lstStyle>
            <a:lvl1pPr>
              <a:defRPr/>
            </a:lvl1pPr>
          </a:lstStyle>
          <a:p>
            <a:fld id="{A55934A8-BE67-4038-BF9D-1C18E91AB132}" type="slidenum">
              <a:rPr lang="en-US">
                <a:solidFill>
                  <a:srgbClr val="919191"/>
                </a:solidFill>
              </a:rPr>
              <a:pPr/>
              <a:t>‹#›</a:t>
            </a:fld>
            <a:endParaRPr lang="en-US">
              <a:solidFill>
                <a:srgbClr val="919191"/>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solidFill>
                  <a:srgbClr val="919191"/>
                </a:solidFill>
              </a:rPr>
              <a:t>17/12/2009 CERN J. Schukraft</a:t>
            </a:r>
          </a:p>
        </p:txBody>
      </p:sp>
      <p:sp>
        <p:nvSpPr>
          <p:cNvPr id="8" name="Slide Number Placeholder 7"/>
          <p:cNvSpPr>
            <a:spLocks noGrp="1"/>
          </p:cNvSpPr>
          <p:nvPr>
            <p:ph type="sldNum" sz="quarter" idx="11"/>
          </p:nvPr>
        </p:nvSpPr>
        <p:spPr/>
        <p:txBody>
          <a:bodyPr/>
          <a:lstStyle>
            <a:lvl1pPr>
              <a:defRPr/>
            </a:lvl1pPr>
          </a:lstStyle>
          <a:p>
            <a:fld id="{03CE7063-CBCE-4A2D-919D-395F90487421}" type="slidenum">
              <a:rPr lang="en-US">
                <a:solidFill>
                  <a:srgbClr val="919191"/>
                </a:solidFill>
              </a:rPr>
              <a:pPr/>
              <a:t>‹#›</a:t>
            </a:fld>
            <a:endParaRPr lang="en-US">
              <a:solidFill>
                <a:srgbClr val="919191"/>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solidFill>
                  <a:srgbClr val="919191"/>
                </a:solidFill>
              </a:rPr>
              <a:t>17/12/2009 CERN J. Schukraft</a:t>
            </a:r>
          </a:p>
        </p:txBody>
      </p:sp>
      <p:sp>
        <p:nvSpPr>
          <p:cNvPr id="4" name="Slide Number Placeholder 3"/>
          <p:cNvSpPr>
            <a:spLocks noGrp="1"/>
          </p:cNvSpPr>
          <p:nvPr>
            <p:ph type="sldNum" sz="quarter" idx="11"/>
          </p:nvPr>
        </p:nvSpPr>
        <p:spPr/>
        <p:txBody>
          <a:bodyPr/>
          <a:lstStyle>
            <a:lvl1pPr>
              <a:defRPr/>
            </a:lvl1pPr>
          </a:lstStyle>
          <a:p>
            <a:fld id="{7E02B6E5-43F8-4BF0-BC39-B79E05A5AFB4}" type="slidenum">
              <a:rPr lang="en-US">
                <a:solidFill>
                  <a:srgbClr val="919191"/>
                </a:solidFill>
              </a:rPr>
              <a:pPr/>
              <a:t>‹#›</a:t>
            </a:fld>
            <a:endParaRPr lang="en-US">
              <a:solidFill>
                <a:srgbClr val="91919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9CA05A8-1624-4805-B487-23DFB2A4952F}" type="datetime1">
              <a:rPr lang="en-US"/>
              <a:pPr>
                <a:defRPr/>
              </a:pPr>
              <a:t>12/7/2010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 Riegler, CERN</a:t>
            </a:r>
          </a:p>
        </p:txBody>
      </p:sp>
      <p:sp>
        <p:nvSpPr>
          <p:cNvPr id="7" name="Rectangle 6"/>
          <p:cNvSpPr>
            <a:spLocks noGrp="1" noChangeArrowheads="1"/>
          </p:cNvSpPr>
          <p:nvPr>
            <p:ph type="sldNum" sz="quarter" idx="12"/>
          </p:nvPr>
        </p:nvSpPr>
        <p:spPr>
          <a:ln/>
        </p:spPr>
        <p:txBody>
          <a:bodyPr/>
          <a:lstStyle>
            <a:lvl1pPr>
              <a:defRPr/>
            </a:lvl1pPr>
          </a:lstStyle>
          <a:p>
            <a:pPr>
              <a:defRPr/>
            </a:pPr>
            <a:fld id="{CE157777-FF0E-436A-9DC3-64E8CB659AC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919191"/>
                </a:solidFill>
              </a:rPr>
              <a:t>17/12/2009 CERN J. Schukraft</a:t>
            </a:r>
          </a:p>
        </p:txBody>
      </p:sp>
      <p:sp>
        <p:nvSpPr>
          <p:cNvPr id="3" name="Slide Number Placeholder 2"/>
          <p:cNvSpPr>
            <a:spLocks noGrp="1"/>
          </p:cNvSpPr>
          <p:nvPr>
            <p:ph type="sldNum" sz="quarter" idx="11"/>
          </p:nvPr>
        </p:nvSpPr>
        <p:spPr/>
        <p:txBody>
          <a:bodyPr/>
          <a:lstStyle>
            <a:lvl1pPr>
              <a:defRPr/>
            </a:lvl1pPr>
          </a:lstStyle>
          <a:p>
            <a:fld id="{49A9536A-7805-44C7-8736-8D20A4FAD5FC}" type="slidenum">
              <a:rPr lang="en-US">
                <a:solidFill>
                  <a:srgbClr val="919191"/>
                </a:solidFill>
              </a:rPr>
              <a:pPr/>
              <a:t>‹#›</a:t>
            </a:fld>
            <a:endParaRPr lang="en-US">
              <a:solidFill>
                <a:srgbClr val="919191"/>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919191"/>
                </a:solidFill>
              </a:rPr>
              <a:t>17/12/2009 CERN J. Schukraft</a:t>
            </a:r>
          </a:p>
        </p:txBody>
      </p:sp>
      <p:sp>
        <p:nvSpPr>
          <p:cNvPr id="6" name="Slide Number Placeholder 5"/>
          <p:cNvSpPr>
            <a:spLocks noGrp="1"/>
          </p:cNvSpPr>
          <p:nvPr>
            <p:ph type="sldNum" sz="quarter" idx="11"/>
          </p:nvPr>
        </p:nvSpPr>
        <p:spPr/>
        <p:txBody>
          <a:bodyPr/>
          <a:lstStyle>
            <a:lvl1pPr>
              <a:defRPr/>
            </a:lvl1pPr>
          </a:lstStyle>
          <a:p>
            <a:fld id="{D320C895-BB56-483A-82E5-5AC63F73EF60}" type="slidenum">
              <a:rPr lang="en-US">
                <a:solidFill>
                  <a:srgbClr val="919191"/>
                </a:solidFill>
              </a:rPr>
              <a:pPr/>
              <a:t>‹#›</a:t>
            </a:fld>
            <a:endParaRPr lang="en-US">
              <a:solidFill>
                <a:srgbClr val="919191"/>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919191"/>
                </a:solidFill>
              </a:rPr>
              <a:t>17/12/2009 CERN J. Schukraft</a:t>
            </a:r>
          </a:p>
        </p:txBody>
      </p:sp>
      <p:sp>
        <p:nvSpPr>
          <p:cNvPr id="6" name="Slide Number Placeholder 5"/>
          <p:cNvSpPr>
            <a:spLocks noGrp="1"/>
          </p:cNvSpPr>
          <p:nvPr>
            <p:ph type="sldNum" sz="quarter" idx="11"/>
          </p:nvPr>
        </p:nvSpPr>
        <p:spPr/>
        <p:txBody>
          <a:bodyPr/>
          <a:lstStyle>
            <a:lvl1pPr>
              <a:defRPr/>
            </a:lvl1pPr>
          </a:lstStyle>
          <a:p>
            <a:fld id="{B59B4BB9-A76E-4E5C-A97A-13C8E4320A77}" type="slidenum">
              <a:rPr lang="en-US">
                <a:solidFill>
                  <a:srgbClr val="919191"/>
                </a:solidFill>
              </a:rPr>
              <a:pPr/>
              <a:t>‹#›</a:t>
            </a:fld>
            <a:endParaRPr lang="en-US">
              <a:solidFill>
                <a:srgbClr val="91919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919191"/>
                </a:solidFill>
              </a:rPr>
              <a:t>17/12/2009 CERN J. Schukraft</a:t>
            </a:r>
          </a:p>
        </p:txBody>
      </p:sp>
      <p:sp>
        <p:nvSpPr>
          <p:cNvPr id="5" name="Slide Number Placeholder 4"/>
          <p:cNvSpPr>
            <a:spLocks noGrp="1"/>
          </p:cNvSpPr>
          <p:nvPr>
            <p:ph type="sldNum" sz="quarter" idx="11"/>
          </p:nvPr>
        </p:nvSpPr>
        <p:spPr/>
        <p:txBody>
          <a:bodyPr/>
          <a:lstStyle>
            <a:lvl1pPr>
              <a:defRPr/>
            </a:lvl1pPr>
          </a:lstStyle>
          <a:p>
            <a:fld id="{84DEB8A8-9B6B-41A3-924E-A21EDEE16FD4}" type="slidenum">
              <a:rPr lang="en-US">
                <a:solidFill>
                  <a:srgbClr val="919191"/>
                </a:solidFill>
              </a:rPr>
              <a:pPr/>
              <a:t>‹#›</a:t>
            </a:fld>
            <a:endParaRPr lang="en-US">
              <a:solidFill>
                <a:srgbClr val="919191"/>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9213"/>
            <a:ext cx="2286000" cy="6808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9213"/>
            <a:ext cx="6705600" cy="6808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919191"/>
                </a:solidFill>
              </a:rPr>
              <a:t>17/12/2009 CERN J. Schukraft</a:t>
            </a:r>
          </a:p>
        </p:txBody>
      </p:sp>
      <p:sp>
        <p:nvSpPr>
          <p:cNvPr id="5" name="Slide Number Placeholder 4"/>
          <p:cNvSpPr>
            <a:spLocks noGrp="1"/>
          </p:cNvSpPr>
          <p:nvPr>
            <p:ph type="sldNum" sz="quarter" idx="11"/>
          </p:nvPr>
        </p:nvSpPr>
        <p:spPr/>
        <p:txBody>
          <a:bodyPr/>
          <a:lstStyle>
            <a:lvl1pPr>
              <a:defRPr/>
            </a:lvl1pPr>
          </a:lstStyle>
          <a:p>
            <a:fld id="{C86BA20F-D702-43DB-8271-77BEAC5E27B5}" type="slidenum">
              <a:rPr lang="en-US">
                <a:solidFill>
                  <a:srgbClr val="919191"/>
                </a:solidFill>
              </a:rPr>
              <a:pPr/>
              <a:t>‹#›</a:t>
            </a:fld>
            <a:endParaRPr lang="en-US">
              <a:solidFill>
                <a:srgbClr val="919191"/>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fld id="{37D7A102-9655-44AA-8C6E-88CFCFBDA3FC}" type="datetime1">
              <a:rPr lang="en-US">
                <a:solidFill>
                  <a:srgbClr val="919191"/>
                </a:solidFill>
              </a:rPr>
              <a:pPr/>
              <a:t>12/7/2010</a:t>
            </a:fld>
            <a:r>
              <a:rPr lang="en-US">
                <a:solidFill>
                  <a:srgbClr val="919191"/>
                </a:solidFill>
              </a:rPr>
              <a:t>ICHEP, Paris, July 2010 J. Schukraft</a:t>
            </a:r>
          </a:p>
        </p:txBody>
      </p:sp>
      <p:sp>
        <p:nvSpPr>
          <p:cNvPr id="5" name="Rectangle 8"/>
          <p:cNvSpPr>
            <a:spLocks noGrp="1" noChangeArrowheads="1"/>
          </p:cNvSpPr>
          <p:nvPr>
            <p:ph type="sldNum" sz="quarter" idx="11"/>
          </p:nvPr>
        </p:nvSpPr>
        <p:spPr>
          <a:ln/>
        </p:spPr>
        <p:txBody>
          <a:bodyPr/>
          <a:lstStyle>
            <a:lvl1pPr>
              <a:defRPr/>
            </a:lvl1pPr>
          </a:lstStyle>
          <a:p>
            <a:pPr>
              <a:defRPr/>
            </a:pPr>
            <a:fld id="{3F05545C-9002-422C-AE59-78144EB840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fld id="{C52F475C-E239-448E-BF7D-6802B958B077}" type="datetime1">
              <a:rPr lang="en-US">
                <a:solidFill>
                  <a:srgbClr val="919191"/>
                </a:solidFill>
              </a:rPr>
              <a:pPr/>
              <a:t>12/7/2010</a:t>
            </a:fld>
            <a:r>
              <a:rPr lang="en-US">
                <a:solidFill>
                  <a:srgbClr val="919191"/>
                </a:solidFill>
              </a:rPr>
              <a:t>ICHEP, Paris, July 2010 J. Schukraft</a:t>
            </a:r>
          </a:p>
        </p:txBody>
      </p:sp>
      <p:sp>
        <p:nvSpPr>
          <p:cNvPr id="5" name="Rectangle 8"/>
          <p:cNvSpPr>
            <a:spLocks noGrp="1" noChangeArrowheads="1"/>
          </p:cNvSpPr>
          <p:nvPr>
            <p:ph type="sldNum" sz="quarter" idx="11"/>
          </p:nvPr>
        </p:nvSpPr>
        <p:spPr>
          <a:ln/>
        </p:spPr>
        <p:txBody>
          <a:bodyPr/>
          <a:lstStyle>
            <a:lvl1pPr>
              <a:defRPr/>
            </a:lvl1pPr>
          </a:lstStyle>
          <a:p>
            <a:pPr>
              <a:defRPr/>
            </a:pPr>
            <a:fld id="{F4A9C598-63DB-4D12-9286-6C6EF641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92150"/>
            <a:ext cx="4495800" cy="616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92150"/>
            <a:ext cx="4495800" cy="616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fld id="{0E4C1729-DF40-4C2D-AE9F-E2F503176D9B}" type="datetime1">
              <a:rPr lang="en-US">
                <a:solidFill>
                  <a:srgbClr val="919191"/>
                </a:solidFill>
              </a:rPr>
              <a:pPr/>
              <a:t>12/7/2010</a:t>
            </a:fld>
            <a:r>
              <a:rPr lang="en-US">
                <a:solidFill>
                  <a:srgbClr val="919191"/>
                </a:solidFill>
              </a:rPr>
              <a:t>ICHEP, Paris, July 2010 J. Schukraft</a:t>
            </a:r>
          </a:p>
        </p:txBody>
      </p:sp>
      <p:sp>
        <p:nvSpPr>
          <p:cNvPr id="6" name="Rectangle 8"/>
          <p:cNvSpPr>
            <a:spLocks noGrp="1" noChangeArrowheads="1"/>
          </p:cNvSpPr>
          <p:nvPr>
            <p:ph type="sldNum" sz="quarter" idx="11"/>
          </p:nvPr>
        </p:nvSpPr>
        <p:spPr>
          <a:ln/>
        </p:spPr>
        <p:txBody>
          <a:bodyPr/>
          <a:lstStyle>
            <a:lvl1pPr>
              <a:defRPr/>
            </a:lvl1pPr>
          </a:lstStyle>
          <a:p>
            <a:pPr>
              <a:defRPr/>
            </a:pPr>
            <a:fld id="{24735326-A64B-4EF0-B819-F407E5CF6EC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fld id="{D39164C0-CE54-4525-AE97-2307CF09EFFF}" type="datetime1">
              <a:rPr lang="en-US">
                <a:solidFill>
                  <a:srgbClr val="919191"/>
                </a:solidFill>
              </a:rPr>
              <a:pPr/>
              <a:t>12/7/2010</a:t>
            </a:fld>
            <a:r>
              <a:rPr lang="en-US">
                <a:solidFill>
                  <a:srgbClr val="919191"/>
                </a:solidFill>
              </a:rPr>
              <a:t>ICHEP, Paris, July 2010 J. Schukraft</a:t>
            </a:r>
          </a:p>
        </p:txBody>
      </p:sp>
      <p:sp>
        <p:nvSpPr>
          <p:cNvPr id="8" name="Rectangle 8"/>
          <p:cNvSpPr>
            <a:spLocks noGrp="1" noChangeArrowheads="1"/>
          </p:cNvSpPr>
          <p:nvPr>
            <p:ph type="sldNum" sz="quarter" idx="11"/>
          </p:nvPr>
        </p:nvSpPr>
        <p:spPr>
          <a:ln/>
        </p:spPr>
        <p:txBody>
          <a:bodyPr/>
          <a:lstStyle>
            <a:lvl1pPr>
              <a:defRPr/>
            </a:lvl1pPr>
          </a:lstStyle>
          <a:p>
            <a:pPr>
              <a:defRPr/>
            </a:pPr>
            <a:fld id="{5A253138-2449-4224-A230-5CDD549A4B7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fld id="{E92F8F23-110C-4023-A03E-43C849BE4DA6}" type="datetime1">
              <a:rPr lang="en-US">
                <a:solidFill>
                  <a:srgbClr val="919191"/>
                </a:solidFill>
              </a:rPr>
              <a:pPr/>
              <a:t>12/7/2010</a:t>
            </a:fld>
            <a:r>
              <a:rPr lang="en-US">
                <a:solidFill>
                  <a:srgbClr val="919191"/>
                </a:solidFill>
              </a:rPr>
              <a:t>ICHEP, Paris, July 2010 J. Schukraft</a:t>
            </a:r>
          </a:p>
        </p:txBody>
      </p:sp>
      <p:sp>
        <p:nvSpPr>
          <p:cNvPr id="4" name="Rectangle 8"/>
          <p:cNvSpPr>
            <a:spLocks noGrp="1" noChangeArrowheads="1"/>
          </p:cNvSpPr>
          <p:nvPr>
            <p:ph type="sldNum" sz="quarter" idx="11"/>
          </p:nvPr>
        </p:nvSpPr>
        <p:spPr>
          <a:ln/>
        </p:spPr>
        <p:txBody>
          <a:bodyPr/>
          <a:lstStyle>
            <a:lvl1pPr>
              <a:defRPr/>
            </a:lvl1pPr>
          </a:lstStyle>
          <a:p>
            <a:pPr>
              <a:defRPr/>
            </a:pPr>
            <a:fld id="{27C7F531-7CEC-46A9-82BB-F2AE33CFBB4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F5AEED1-5135-4AA5-A112-E1688334F34A}" type="datetime1">
              <a:rPr lang="en-US"/>
              <a:pPr>
                <a:defRPr/>
              </a:pPr>
              <a:t>12/7/2010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 Riegler, CERN</a:t>
            </a:r>
          </a:p>
        </p:txBody>
      </p:sp>
      <p:sp>
        <p:nvSpPr>
          <p:cNvPr id="9" name="Rectangle 6"/>
          <p:cNvSpPr>
            <a:spLocks noGrp="1" noChangeArrowheads="1"/>
          </p:cNvSpPr>
          <p:nvPr>
            <p:ph type="sldNum" sz="quarter" idx="12"/>
          </p:nvPr>
        </p:nvSpPr>
        <p:spPr>
          <a:ln/>
        </p:spPr>
        <p:txBody>
          <a:bodyPr/>
          <a:lstStyle>
            <a:lvl1pPr>
              <a:defRPr/>
            </a:lvl1pPr>
          </a:lstStyle>
          <a:p>
            <a:pPr>
              <a:defRPr/>
            </a:pPr>
            <a:fld id="{17F0C6BC-39CF-436F-B1DF-452E642BD12B}"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fld id="{B76EB3FF-9348-439E-B518-367AEFF2A2DE}" type="datetime1">
              <a:rPr lang="en-US">
                <a:solidFill>
                  <a:srgbClr val="919191"/>
                </a:solidFill>
              </a:rPr>
              <a:pPr/>
              <a:t>12/7/2010</a:t>
            </a:fld>
            <a:r>
              <a:rPr lang="en-US">
                <a:solidFill>
                  <a:srgbClr val="919191"/>
                </a:solidFill>
              </a:rPr>
              <a:t>ICHEP, Paris, July 2010 J. Schukraft</a:t>
            </a:r>
          </a:p>
        </p:txBody>
      </p:sp>
      <p:sp>
        <p:nvSpPr>
          <p:cNvPr id="3" name="Rectangle 8"/>
          <p:cNvSpPr>
            <a:spLocks noGrp="1" noChangeArrowheads="1"/>
          </p:cNvSpPr>
          <p:nvPr>
            <p:ph type="sldNum" sz="quarter" idx="11"/>
          </p:nvPr>
        </p:nvSpPr>
        <p:spPr>
          <a:ln/>
        </p:spPr>
        <p:txBody>
          <a:bodyPr/>
          <a:lstStyle>
            <a:lvl1pPr>
              <a:defRPr/>
            </a:lvl1pPr>
          </a:lstStyle>
          <a:p>
            <a:pPr>
              <a:defRPr/>
            </a:pPr>
            <a:fld id="{337CA263-02D8-424A-8A63-EB7B38B9B6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fld id="{ED85103A-4AE6-4F78-8152-EFCF417A73FD}" type="datetime1">
              <a:rPr lang="en-US">
                <a:solidFill>
                  <a:srgbClr val="919191"/>
                </a:solidFill>
              </a:rPr>
              <a:pPr/>
              <a:t>12/7/2010</a:t>
            </a:fld>
            <a:r>
              <a:rPr lang="en-US">
                <a:solidFill>
                  <a:srgbClr val="919191"/>
                </a:solidFill>
              </a:rPr>
              <a:t>ICHEP, Paris, July 2010 J. Schukraft</a:t>
            </a:r>
          </a:p>
        </p:txBody>
      </p:sp>
      <p:sp>
        <p:nvSpPr>
          <p:cNvPr id="6" name="Rectangle 8"/>
          <p:cNvSpPr>
            <a:spLocks noGrp="1" noChangeArrowheads="1"/>
          </p:cNvSpPr>
          <p:nvPr>
            <p:ph type="sldNum" sz="quarter" idx="11"/>
          </p:nvPr>
        </p:nvSpPr>
        <p:spPr>
          <a:ln/>
        </p:spPr>
        <p:txBody>
          <a:bodyPr/>
          <a:lstStyle>
            <a:lvl1pPr>
              <a:defRPr/>
            </a:lvl1pPr>
          </a:lstStyle>
          <a:p>
            <a:pPr>
              <a:defRPr/>
            </a:pPr>
            <a:fld id="{8192F8A8-EF51-4891-9161-3872267AA70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fld id="{DF24FF0C-C9ED-4178-B580-E2A16C2DA226}" type="datetime1">
              <a:rPr lang="en-US">
                <a:solidFill>
                  <a:srgbClr val="919191"/>
                </a:solidFill>
              </a:rPr>
              <a:pPr/>
              <a:t>12/7/2010</a:t>
            </a:fld>
            <a:r>
              <a:rPr lang="en-US">
                <a:solidFill>
                  <a:srgbClr val="919191"/>
                </a:solidFill>
              </a:rPr>
              <a:t>ICHEP, Paris, July 2010 J. Schukraft</a:t>
            </a:r>
          </a:p>
        </p:txBody>
      </p:sp>
      <p:sp>
        <p:nvSpPr>
          <p:cNvPr id="6" name="Rectangle 8"/>
          <p:cNvSpPr>
            <a:spLocks noGrp="1" noChangeArrowheads="1"/>
          </p:cNvSpPr>
          <p:nvPr>
            <p:ph type="sldNum" sz="quarter" idx="11"/>
          </p:nvPr>
        </p:nvSpPr>
        <p:spPr>
          <a:ln/>
        </p:spPr>
        <p:txBody>
          <a:bodyPr/>
          <a:lstStyle>
            <a:lvl1pPr>
              <a:defRPr/>
            </a:lvl1pPr>
          </a:lstStyle>
          <a:p>
            <a:pPr>
              <a:defRPr/>
            </a:pPr>
            <a:fld id="{1413CC99-F41B-49FB-B68D-D370013B69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fld id="{C56D5543-581F-4B11-B005-BC63A0E98B7E}" type="datetime1">
              <a:rPr lang="en-US">
                <a:solidFill>
                  <a:srgbClr val="919191"/>
                </a:solidFill>
              </a:rPr>
              <a:pPr/>
              <a:t>12/7/2010</a:t>
            </a:fld>
            <a:r>
              <a:rPr lang="en-US">
                <a:solidFill>
                  <a:srgbClr val="919191"/>
                </a:solidFill>
              </a:rPr>
              <a:t>ICHEP, Paris, July 2010 J. Schukraft</a:t>
            </a:r>
          </a:p>
        </p:txBody>
      </p:sp>
      <p:sp>
        <p:nvSpPr>
          <p:cNvPr id="5" name="Rectangle 8"/>
          <p:cNvSpPr>
            <a:spLocks noGrp="1" noChangeArrowheads="1"/>
          </p:cNvSpPr>
          <p:nvPr>
            <p:ph type="sldNum" sz="quarter" idx="11"/>
          </p:nvPr>
        </p:nvSpPr>
        <p:spPr>
          <a:ln/>
        </p:spPr>
        <p:txBody>
          <a:bodyPr/>
          <a:lstStyle>
            <a:lvl1pPr>
              <a:defRPr/>
            </a:lvl1pPr>
          </a:lstStyle>
          <a:p>
            <a:pPr>
              <a:defRPr/>
            </a:pPr>
            <a:fld id="{356265E5-B342-48E3-AAF3-E5FCE2BCC8F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9213"/>
            <a:ext cx="2286000" cy="6808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9213"/>
            <a:ext cx="6705600" cy="6808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fld id="{01DFFCD0-5963-4EE1-BB13-7EFA7CA1432A}" type="datetime1">
              <a:rPr lang="en-US">
                <a:solidFill>
                  <a:srgbClr val="919191"/>
                </a:solidFill>
              </a:rPr>
              <a:pPr/>
              <a:t>12/7/2010</a:t>
            </a:fld>
            <a:r>
              <a:rPr lang="en-US">
                <a:solidFill>
                  <a:srgbClr val="919191"/>
                </a:solidFill>
              </a:rPr>
              <a:t>ICHEP, Paris, July 2010 J. Schukraft</a:t>
            </a:r>
          </a:p>
        </p:txBody>
      </p:sp>
      <p:sp>
        <p:nvSpPr>
          <p:cNvPr id="5" name="Rectangle 8"/>
          <p:cNvSpPr>
            <a:spLocks noGrp="1" noChangeArrowheads="1"/>
          </p:cNvSpPr>
          <p:nvPr>
            <p:ph type="sldNum" sz="quarter" idx="11"/>
          </p:nvPr>
        </p:nvSpPr>
        <p:spPr>
          <a:ln/>
        </p:spPr>
        <p:txBody>
          <a:bodyPr/>
          <a:lstStyle>
            <a:lvl1pPr>
              <a:defRPr/>
            </a:lvl1pPr>
          </a:lstStyle>
          <a:p>
            <a:pPr>
              <a:defRPr/>
            </a:pPr>
            <a:fld id="{8D02E846-21A1-400C-8CA8-C37D023C54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5" name="Slide Number Placeholder 4"/>
          <p:cNvSpPr>
            <a:spLocks noGrp="1"/>
          </p:cNvSpPr>
          <p:nvPr>
            <p:ph type="sldNum" sz="quarter" idx="11"/>
          </p:nvPr>
        </p:nvSpPr>
        <p:spPr/>
        <p:txBody>
          <a:bodyPr/>
          <a:lstStyle>
            <a:lvl1pPr>
              <a:defRPr/>
            </a:lvl1pPr>
          </a:lstStyle>
          <a:p>
            <a:pPr>
              <a:defRPr/>
            </a:pPr>
            <a:fld id="{0AF5066D-76AB-4EA7-8CF3-811A5A9FB74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5" name="Slide Number Placeholder 4"/>
          <p:cNvSpPr>
            <a:spLocks noGrp="1"/>
          </p:cNvSpPr>
          <p:nvPr>
            <p:ph type="sldNum" sz="quarter" idx="11"/>
          </p:nvPr>
        </p:nvSpPr>
        <p:spPr/>
        <p:txBody>
          <a:bodyPr/>
          <a:lstStyle>
            <a:lvl1pPr>
              <a:defRPr/>
            </a:lvl1pPr>
          </a:lstStyle>
          <a:p>
            <a:pPr>
              <a:defRPr/>
            </a:pPr>
            <a:fld id="{30938EFF-A9E3-4A5B-A3AC-2C9BB168E29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5" name="Slide Number Placeholder 4"/>
          <p:cNvSpPr>
            <a:spLocks noGrp="1"/>
          </p:cNvSpPr>
          <p:nvPr>
            <p:ph type="sldNum" sz="quarter" idx="11"/>
          </p:nvPr>
        </p:nvSpPr>
        <p:spPr/>
        <p:txBody>
          <a:bodyPr/>
          <a:lstStyle>
            <a:lvl1pPr>
              <a:defRPr/>
            </a:lvl1pPr>
          </a:lstStyle>
          <a:p>
            <a:pPr>
              <a:defRPr/>
            </a:pPr>
            <a:fld id="{20EB3DFC-B562-450A-B4E9-F10B9FA71D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92150"/>
            <a:ext cx="4495800" cy="616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92150"/>
            <a:ext cx="4495800" cy="616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6" name="Slide Number Placeholder 5"/>
          <p:cNvSpPr>
            <a:spLocks noGrp="1"/>
          </p:cNvSpPr>
          <p:nvPr>
            <p:ph type="sldNum" sz="quarter" idx="11"/>
          </p:nvPr>
        </p:nvSpPr>
        <p:spPr/>
        <p:txBody>
          <a:bodyPr/>
          <a:lstStyle>
            <a:lvl1pPr>
              <a:defRPr/>
            </a:lvl1pPr>
          </a:lstStyle>
          <a:p>
            <a:pPr>
              <a:defRPr/>
            </a:pPr>
            <a:fld id="{6AA3E5FD-068B-444B-9211-6F4FD29EE98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8" name="Slide Number Placeholder 7"/>
          <p:cNvSpPr>
            <a:spLocks noGrp="1"/>
          </p:cNvSpPr>
          <p:nvPr>
            <p:ph type="sldNum" sz="quarter" idx="11"/>
          </p:nvPr>
        </p:nvSpPr>
        <p:spPr/>
        <p:txBody>
          <a:bodyPr/>
          <a:lstStyle>
            <a:lvl1pPr>
              <a:defRPr/>
            </a:lvl1pPr>
          </a:lstStyle>
          <a:p>
            <a:pPr>
              <a:defRPr/>
            </a:pPr>
            <a:fld id="{FF77FE2C-60EF-4289-BA20-99DBAEA8DBB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499E9F6-7FCF-4B38-A11E-319A93FC554E}" type="datetime1">
              <a:rPr lang="en-US"/>
              <a:pPr>
                <a:defRPr/>
              </a:pPr>
              <a:t>12/7/2010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 Riegler, CERN</a:t>
            </a:r>
          </a:p>
        </p:txBody>
      </p:sp>
      <p:sp>
        <p:nvSpPr>
          <p:cNvPr id="5" name="Rectangle 6"/>
          <p:cNvSpPr>
            <a:spLocks noGrp="1" noChangeArrowheads="1"/>
          </p:cNvSpPr>
          <p:nvPr>
            <p:ph type="sldNum" sz="quarter" idx="12"/>
          </p:nvPr>
        </p:nvSpPr>
        <p:spPr>
          <a:ln/>
        </p:spPr>
        <p:txBody>
          <a:bodyPr/>
          <a:lstStyle>
            <a:lvl1pPr>
              <a:defRPr/>
            </a:lvl1pPr>
          </a:lstStyle>
          <a:p>
            <a:pPr>
              <a:defRPr/>
            </a:pPr>
            <a:fld id="{3FCBCBEF-48A3-4270-ADEB-4418C2A9CA44}"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4" name="Slide Number Placeholder 3"/>
          <p:cNvSpPr>
            <a:spLocks noGrp="1"/>
          </p:cNvSpPr>
          <p:nvPr>
            <p:ph type="sldNum" sz="quarter" idx="11"/>
          </p:nvPr>
        </p:nvSpPr>
        <p:spPr/>
        <p:txBody>
          <a:bodyPr/>
          <a:lstStyle>
            <a:lvl1pPr>
              <a:defRPr/>
            </a:lvl1pPr>
          </a:lstStyle>
          <a:p>
            <a:pPr>
              <a:defRPr/>
            </a:pPr>
            <a:fld id="{8975695E-D757-48BD-B59C-205EC75A3B3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3" name="Slide Number Placeholder 2"/>
          <p:cNvSpPr>
            <a:spLocks noGrp="1"/>
          </p:cNvSpPr>
          <p:nvPr>
            <p:ph type="sldNum" sz="quarter" idx="11"/>
          </p:nvPr>
        </p:nvSpPr>
        <p:spPr/>
        <p:txBody>
          <a:bodyPr/>
          <a:lstStyle>
            <a:lvl1pPr>
              <a:defRPr/>
            </a:lvl1pPr>
          </a:lstStyle>
          <a:p>
            <a:pPr>
              <a:defRPr/>
            </a:pPr>
            <a:fld id="{3E882DF5-0BD2-4CFB-8E14-B131E88FCD5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6" name="Slide Number Placeholder 5"/>
          <p:cNvSpPr>
            <a:spLocks noGrp="1"/>
          </p:cNvSpPr>
          <p:nvPr>
            <p:ph type="sldNum" sz="quarter" idx="11"/>
          </p:nvPr>
        </p:nvSpPr>
        <p:spPr/>
        <p:txBody>
          <a:bodyPr/>
          <a:lstStyle>
            <a:lvl1pPr>
              <a:defRPr/>
            </a:lvl1pPr>
          </a:lstStyle>
          <a:p>
            <a:pPr>
              <a:defRPr/>
            </a:pPr>
            <a:fld id="{93995AF9-E2B5-4971-9DC0-395250577C1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6" name="Slide Number Placeholder 5"/>
          <p:cNvSpPr>
            <a:spLocks noGrp="1"/>
          </p:cNvSpPr>
          <p:nvPr>
            <p:ph type="sldNum" sz="quarter" idx="11"/>
          </p:nvPr>
        </p:nvSpPr>
        <p:spPr/>
        <p:txBody>
          <a:bodyPr/>
          <a:lstStyle>
            <a:lvl1pPr>
              <a:defRPr/>
            </a:lvl1pPr>
          </a:lstStyle>
          <a:p>
            <a:pPr>
              <a:defRPr/>
            </a:pPr>
            <a:fld id="{FC1E2E88-1C78-4E83-A5DF-E5BA77DB7DE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5" name="Slide Number Placeholder 4"/>
          <p:cNvSpPr>
            <a:spLocks noGrp="1"/>
          </p:cNvSpPr>
          <p:nvPr>
            <p:ph type="sldNum" sz="quarter" idx="11"/>
          </p:nvPr>
        </p:nvSpPr>
        <p:spPr/>
        <p:txBody>
          <a:bodyPr/>
          <a:lstStyle>
            <a:lvl1pPr>
              <a:defRPr/>
            </a:lvl1pPr>
          </a:lstStyle>
          <a:p>
            <a:pPr>
              <a:defRPr/>
            </a:pPr>
            <a:fld id="{A49BDC8A-9379-40D7-811F-E8F7A6C42C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9213"/>
            <a:ext cx="2286000" cy="6808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9213"/>
            <a:ext cx="6705600" cy="6808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5" name="Slide Number Placeholder 4"/>
          <p:cNvSpPr>
            <a:spLocks noGrp="1"/>
          </p:cNvSpPr>
          <p:nvPr>
            <p:ph type="sldNum" sz="quarter" idx="11"/>
          </p:nvPr>
        </p:nvSpPr>
        <p:spPr/>
        <p:txBody>
          <a:bodyPr/>
          <a:lstStyle>
            <a:lvl1pPr>
              <a:defRPr/>
            </a:lvl1pPr>
          </a:lstStyle>
          <a:p>
            <a:pPr>
              <a:defRPr/>
            </a:pPr>
            <a:fld id="{761FE721-04BE-40CA-97EF-97942216FE9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5" name="Slide Number Placeholder 4"/>
          <p:cNvSpPr>
            <a:spLocks noGrp="1"/>
          </p:cNvSpPr>
          <p:nvPr>
            <p:ph type="sldNum" sz="quarter" idx="11"/>
          </p:nvPr>
        </p:nvSpPr>
        <p:spPr/>
        <p:txBody>
          <a:bodyPr/>
          <a:lstStyle>
            <a:lvl1pPr>
              <a:defRPr/>
            </a:lvl1pPr>
          </a:lstStyle>
          <a:p>
            <a:pPr>
              <a:defRPr/>
            </a:pPr>
            <a:fld id="{0AF5066D-76AB-4EA7-8CF3-811A5A9FB74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5" name="Slide Number Placeholder 4"/>
          <p:cNvSpPr>
            <a:spLocks noGrp="1"/>
          </p:cNvSpPr>
          <p:nvPr>
            <p:ph type="sldNum" sz="quarter" idx="11"/>
          </p:nvPr>
        </p:nvSpPr>
        <p:spPr/>
        <p:txBody>
          <a:bodyPr/>
          <a:lstStyle>
            <a:lvl1pPr>
              <a:defRPr/>
            </a:lvl1pPr>
          </a:lstStyle>
          <a:p>
            <a:pPr>
              <a:defRPr/>
            </a:pPr>
            <a:fld id="{30938EFF-A9E3-4A5B-A3AC-2C9BB168E29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5" name="Slide Number Placeholder 4"/>
          <p:cNvSpPr>
            <a:spLocks noGrp="1"/>
          </p:cNvSpPr>
          <p:nvPr>
            <p:ph type="sldNum" sz="quarter" idx="11"/>
          </p:nvPr>
        </p:nvSpPr>
        <p:spPr/>
        <p:txBody>
          <a:bodyPr/>
          <a:lstStyle>
            <a:lvl1pPr>
              <a:defRPr/>
            </a:lvl1pPr>
          </a:lstStyle>
          <a:p>
            <a:pPr>
              <a:defRPr/>
            </a:pPr>
            <a:fld id="{20EB3DFC-B562-450A-B4E9-F10B9FA71D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92150"/>
            <a:ext cx="4495800" cy="616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92150"/>
            <a:ext cx="4495800" cy="616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6" name="Slide Number Placeholder 5"/>
          <p:cNvSpPr>
            <a:spLocks noGrp="1"/>
          </p:cNvSpPr>
          <p:nvPr>
            <p:ph type="sldNum" sz="quarter" idx="11"/>
          </p:nvPr>
        </p:nvSpPr>
        <p:spPr/>
        <p:txBody>
          <a:bodyPr/>
          <a:lstStyle>
            <a:lvl1pPr>
              <a:defRPr/>
            </a:lvl1pPr>
          </a:lstStyle>
          <a:p>
            <a:pPr>
              <a:defRPr/>
            </a:pPr>
            <a:fld id="{6AA3E5FD-068B-444B-9211-6F4FD29EE98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C31E9555-5461-47E7-931A-4FFB5997AB81}" type="datetime1">
              <a:rPr lang="en-US"/>
              <a:pPr>
                <a:defRPr/>
              </a:pPr>
              <a:t>12/7/2010</a:t>
            </a:fld>
            <a:endParaRPr lang="en-US"/>
          </a:p>
        </p:txBody>
      </p:sp>
      <p:sp>
        <p:nvSpPr>
          <p:cNvPr id="3" name="Rectangle 6"/>
          <p:cNvSpPr>
            <a:spLocks noGrp="1" noChangeArrowheads="1"/>
          </p:cNvSpPr>
          <p:nvPr>
            <p:ph type="sldNum" sz="quarter" idx="11"/>
          </p:nvPr>
        </p:nvSpPr>
        <p:spPr/>
        <p:txBody>
          <a:bodyPr/>
          <a:lstStyle>
            <a:lvl1pPr>
              <a:defRPr/>
            </a:lvl1pPr>
          </a:lstStyle>
          <a:p>
            <a:pPr>
              <a:defRPr/>
            </a:pPr>
            <a:fld id="{BF833A0A-1CB5-43CD-8276-7FC63C6D6E92}"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8" name="Slide Number Placeholder 7"/>
          <p:cNvSpPr>
            <a:spLocks noGrp="1"/>
          </p:cNvSpPr>
          <p:nvPr>
            <p:ph type="sldNum" sz="quarter" idx="11"/>
          </p:nvPr>
        </p:nvSpPr>
        <p:spPr/>
        <p:txBody>
          <a:bodyPr/>
          <a:lstStyle>
            <a:lvl1pPr>
              <a:defRPr/>
            </a:lvl1pPr>
          </a:lstStyle>
          <a:p>
            <a:pPr>
              <a:defRPr/>
            </a:pPr>
            <a:fld id="{FF77FE2C-60EF-4289-BA20-99DBAEA8DBB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4" name="Slide Number Placeholder 3"/>
          <p:cNvSpPr>
            <a:spLocks noGrp="1"/>
          </p:cNvSpPr>
          <p:nvPr>
            <p:ph type="sldNum" sz="quarter" idx="11"/>
          </p:nvPr>
        </p:nvSpPr>
        <p:spPr/>
        <p:txBody>
          <a:bodyPr/>
          <a:lstStyle>
            <a:lvl1pPr>
              <a:defRPr/>
            </a:lvl1pPr>
          </a:lstStyle>
          <a:p>
            <a:pPr>
              <a:defRPr/>
            </a:pPr>
            <a:fld id="{8975695E-D757-48BD-B59C-205EC75A3B3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3" name="Slide Number Placeholder 2"/>
          <p:cNvSpPr>
            <a:spLocks noGrp="1"/>
          </p:cNvSpPr>
          <p:nvPr>
            <p:ph type="sldNum" sz="quarter" idx="11"/>
          </p:nvPr>
        </p:nvSpPr>
        <p:spPr/>
        <p:txBody>
          <a:bodyPr/>
          <a:lstStyle>
            <a:lvl1pPr>
              <a:defRPr/>
            </a:lvl1pPr>
          </a:lstStyle>
          <a:p>
            <a:pPr>
              <a:defRPr/>
            </a:pPr>
            <a:fld id="{3E882DF5-0BD2-4CFB-8E14-B131E88FCD5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6" name="Slide Number Placeholder 5"/>
          <p:cNvSpPr>
            <a:spLocks noGrp="1"/>
          </p:cNvSpPr>
          <p:nvPr>
            <p:ph type="sldNum" sz="quarter" idx="11"/>
          </p:nvPr>
        </p:nvSpPr>
        <p:spPr/>
        <p:txBody>
          <a:bodyPr/>
          <a:lstStyle>
            <a:lvl1pPr>
              <a:defRPr/>
            </a:lvl1pPr>
          </a:lstStyle>
          <a:p>
            <a:pPr>
              <a:defRPr/>
            </a:pPr>
            <a:fld id="{93995AF9-E2B5-4971-9DC0-395250577C1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6" name="Slide Number Placeholder 5"/>
          <p:cNvSpPr>
            <a:spLocks noGrp="1"/>
          </p:cNvSpPr>
          <p:nvPr>
            <p:ph type="sldNum" sz="quarter" idx="11"/>
          </p:nvPr>
        </p:nvSpPr>
        <p:spPr/>
        <p:txBody>
          <a:bodyPr/>
          <a:lstStyle>
            <a:lvl1pPr>
              <a:defRPr/>
            </a:lvl1pPr>
          </a:lstStyle>
          <a:p>
            <a:pPr>
              <a:defRPr/>
            </a:pPr>
            <a:fld id="{FC1E2E88-1C78-4E83-A5DF-E5BA77DB7DE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5" name="Slide Number Placeholder 4"/>
          <p:cNvSpPr>
            <a:spLocks noGrp="1"/>
          </p:cNvSpPr>
          <p:nvPr>
            <p:ph type="sldNum" sz="quarter" idx="11"/>
          </p:nvPr>
        </p:nvSpPr>
        <p:spPr/>
        <p:txBody>
          <a:bodyPr/>
          <a:lstStyle>
            <a:lvl1pPr>
              <a:defRPr/>
            </a:lvl1pPr>
          </a:lstStyle>
          <a:p>
            <a:pPr>
              <a:defRPr/>
            </a:pPr>
            <a:fld id="{A49BDC8A-9379-40D7-811F-E8F7A6C42C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9213"/>
            <a:ext cx="2286000" cy="6808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9213"/>
            <a:ext cx="6705600" cy="6808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919191"/>
                </a:solidFill>
              </a:rPr>
              <a:t>CERN, 2 Dec  2010 J. Schukraft</a:t>
            </a:r>
          </a:p>
        </p:txBody>
      </p:sp>
      <p:sp>
        <p:nvSpPr>
          <p:cNvPr id="5" name="Slide Number Placeholder 4"/>
          <p:cNvSpPr>
            <a:spLocks noGrp="1"/>
          </p:cNvSpPr>
          <p:nvPr>
            <p:ph type="sldNum" sz="quarter" idx="11"/>
          </p:nvPr>
        </p:nvSpPr>
        <p:spPr/>
        <p:txBody>
          <a:bodyPr/>
          <a:lstStyle>
            <a:lvl1pPr>
              <a:defRPr/>
            </a:lvl1pPr>
          </a:lstStyle>
          <a:p>
            <a:pPr>
              <a:defRPr/>
            </a:pPr>
            <a:fld id="{761FE721-04BE-40CA-97EF-97942216FE9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002B32-D110-48BA-88FB-BD1E9623464C}" type="datetime1">
              <a:rPr lang="en-US"/>
              <a:pPr>
                <a:defRPr/>
              </a:pPr>
              <a:t>12/7/2010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 Riegler, CERN</a:t>
            </a:r>
          </a:p>
        </p:txBody>
      </p:sp>
      <p:sp>
        <p:nvSpPr>
          <p:cNvPr id="7" name="Rectangle 6"/>
          <p:cNvSpPr>
            <a:spLocks noGrp="1" noChangeArrowheads="1"/>
          </p:cNvSpPr>
          <p:nvPr>
            <p:ph type="sldNum" sz="quarter" idx="12"/>
          </p:nvPr>
        </p:nvSpPr>
        <p:spPr>
          <a:ln/>
        </p:spPr>
        <p:txBody>
          <a:bodyPr/>
          <a:lstStyle>
            <a:lvl1pPr>
              <a:defRPr/>
            </a:lvl1pPr>
          </a:lstStyle>
          <a:p>
            <a:pPr>
              <a:defRPr/>
            </a:pPr>
            <a:fld id="{571E7C27-5448-40A2-B0F9-4051B941BE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091130B-5586-4F1A-8C15-837536271BFF}" type="datetime1">
              <a:rPr lang="en-US"/>
              <a:pPr>
                <a:defRPr/>
              </a:pPr>
              <a:t>12/7/2010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 Riegler, CERN</a:t>
            </a:r>
          </a:p>
        </p:txBody>
      </p:sp>
      <p:sp>
        <p:nvSpPr>
          <p:cNvPr id="7" name="Rectangle 6"/>
          <p:cNvSpPr>
            <a:spLocks noGrp="1" noChangeArrowheads="1"/>
          </p:cNvSpPr>
          <p:nvPr>
            <p:ph type="sldNum" sz="quarter" idx="12"/>
          </p:nvPr>
        </p:nvSpPr>
        <p:spPr>
          <a:ln/>
        </p:spPr>
        <p:txBody>
          <a:bodyPr/>
          <a:lstStyle>
            <a:lvl1pPr>
              <a:defRPr/>
            </a:lvl1pPr>
          </a:lstStyle>
          <a:p>
            <a:pPr>
              <a:defRPr/>
            </a:pPr>
            <a:fld id="{1025896D-2A6B-4A84-8795-671BF306B1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5.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5.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5.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33D7D96E-DFB8-4595-AB3C-28832F6FC9B5}" type="datetime1">
              <a:rPr lang="en-US"/>
              <a:pPr>
                <a:defRPr/>
              </a:pPr>
              <a:t>12/7/2010</a:t>
            </a:fld>
            <a:endParaRPr lang="en-US"/>
          </a:p>
        </p:txBody>
      </p:sp>
      <p:sp>
        <p:nvSpPr>
          <p:cNvPr id="1029" name="Rectangle 5"/>
          <p:cNvSpPr>
            <a:spLocks noGrp="1" noChangeArrowheads="1"/>
          </p:cNvSpPr>
          <p:nvPr>
            <p:ph type="ftr" sz="quarter" idx="3"/>
          </p:nvPr>
        </p:nvSpPr>
        <p:spPr bwMode="auto">
          <a:xfrm>
            <a:off x="31242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W. Riegler, CERN</a:t>
            </a:r>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7FA794F-3D39-4114-A549-6E19F6E2AB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97" r:id="rId7"/>
    <p:sldLayoutId id="2147483782" r:id="rId8"/>
    <p:sldLayoutId id="2147483783" r:id="rId9"/>
    <p:sldLayoutId id="2147483784" r:id="rId10"/>
    <p:sldLayoutId id="2147483785"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73266"/>
        </a:solidFill>
        <a:effectLst/>
      </p:bgPr>
    </p:bg>
    <p:spTree>
      <p:nvGrpSpPr>
        <p:cNvPr id="1" name=""/>
        <p:cNvGrpSpPr/>
        <p:nvPr/>
      </p:nvGrpSpPr>
      <p:grpSpPr>
        <a:xfrm>
          <a:off x="0" y="0"/>
          <a:ext cx="0" cy="0"/>
          <a:chOff x="0" y="0"/>
          <a:chExt cx="0" cy="0"/>
        </a:xfrm>
      </p:grpSpPr>
      <p:sp>
        <p:nvSpPr>
          <p:cNvPr id="7" name="Rectangle 441"/>
          <p:cNvSpPr/>
          <p:nvPr userDrawn="1"/>
        </p:nvSpPr>
        <p:spPr>
          <a:xfrm>
            <a:off x="0" y="1019175"/>
            <a:ext cx="9144000" cy="5484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ound Diagonal Corner Rectangle 444"/>
          <p:cNvSpPr/>
          <p:nvPr userDrawn="1"/>
        </p:nvSpPr>
        <p:spPr>
          <a:xfrm>
            <a:off x="114300" y="1143000"/>
            <a:ext cx="4343400" cy="5257800"/>
          </a:xfrm>
          <a:prstGeom prst="round2DiagRect">
            <a:avLst>
              <a:gd name="adj1" fmla="val 7073"/>
              <a:gd name="adj2" fmla="val 0"/>
            </a:avLst>
          </a:prstGeom>
          <a:solidFill>
            <a:schemeClr val="bg1"/>
          </a:solidFill>
          <a:ln w="12700">
            <a:solidFill>
              <a:srgbClr val="EDEBD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ectangle 784"/>
          <p:cNvSpPr/>
          <p:nvPr userDrawn="1"/>
        </p:nvSpPr>
        <p:spPr>
          <a:xfrm>
            <a:off x="228600" y="1879600"/>
            <a:ext cx="457200" cy="422275"/>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200" dirty="0">
                <a:solidFill>
                  <a:srgbClr val="FFFFFF"/>
                </a:solidFill>
              </a:rPr>
              <a:t>Feb.</a:t>
            </a:r>
            <a:endParaRPr lang="en-US" sz="1200" dirty="0">
              <a:solidFill>
                <a:srgbClr val="FFFFFF"/>
              </a:solidFill>
            </a:endParaRPr>
          </a:p>
        </p:txBody>
      </p:sp>
      <p:sp>
        <p:nvSpPr>
          <p:cNvPr id="10" name="Rectangle 785"/>
          <p:cNvSpPr/>
          <p:nvPr userDrawn="1"/>
        </p:nvSpPr>
        <p:spPr>
          <a:xfrm>
            <a:off x="228600" y="2301875"/>
            <a:ext cx="457200" cy="417513"/>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200" dirty="0">
                <a:solidFill>
                  <a:srgbClr val="FFFFFF"/>
                </a:solidFill>
              </a:rPr>
              <a:t>Mar.</a:t>
            </a:r>
            <a:endParaRPr lang="en-US" sz="1200" dirty="0">
              <a:solidFill>
                <a:srgbClr val="FFFFFF"/>
              </a:solidFill>
            </a:endParaRPr>
          </a:p>
        </p:txBody>
      </p:sp>
      <p:sp>
        <p:nvSpPr>
          <p:cNvPr id="11" name="Rectangle 786"/>
          <p:cNvSpPr/>
          <p:nvPr userDrawn="1"/>
        </p:nvSpPr>
        <p:spPr>
          <a:xfrm>
            <a:off x="228600" y="2720975"/>
            <a:ext cx="457200" cy="525463"/>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200" dirty="0">
                <a:solidFill>
                  <a:srgbClr val="FFFFFF"/>
                </a:solidFill>
              </a:rPr>
              <a:t>Apr.</a:t>
            </a:r>
            <a:endParaRPr lang="en-US" sz="1200" dirty="0">
              <a:solidFill>
                <a:srgbClr val="FFFFFF"/>
              </a:solidFill>
            </a:endParaRPr>
          </a:p>
        </p:txBody>
      </p:sp>
      <p:sp>
        <p:nvSpPr>
          <p:cNvPr id="12" name="Rectangle 787"/>
          <p:cNvSpPr/>
          <p:nvPr userDrawn="1"/>
        </p:nvSpPr>
        <p:spPr>
          <a:xfrm>
            <a:off x="228600" y="3244850"/>
            <a:ext cx="457200" cy="422275"/>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200" dirty="0">
                <a:solidFill>
                  <a:srgbClr val="FFFFFF"/>
                </a:solidFill>
              </a:rPr>
              <a:t>May</a:t>
            </a:r>
            <a:endParaRPr lang="en-US" sz="1200" dirty="0">
              <a:solidFill>
                <a:srgbClr val="FFFFFF"/>
              </a:solidFill>
            </a:endParaRPr>
          </a:p>
        </p:txBody>
      </p:sp>
      <p:sp>
        <p:nvSpPr>
          <p:cNvPr id="13" name="Rectangle 788"/>
          <p:cNvSpPr/>
          <p:nvPr userDrawn="1"/>
        </p:nvSpPr>
        <p:spPr>
          <a:xfrm>
            <a:off x="228600" y="3665538"/>
            <a:ext cx="457200" cy="420687"/>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200" dirty="0">
                <a:solidFill>
                  <a:srgbClr val="FFFFFF"/>
                </a:solidFill>
              </a:rPr>
              <a:t>Jun.</a:t>
            </a:r>
            <a:endParaRPr lang="en-US" sz="1200" dirty="0">
              <a:solidFill>
                <a:srgbClr val="FFFFFF"/>
              </a:solidFill>
            </a:endParaRPr>
          </a:p>
        </p:txBody>
      </p:sp>
      <p:sp>
        <p:nvSpPr>
          <p:cNvPr id="14" name="Rectangle 789"/>
          <p:cNvSpPr/>
          <p:nvPr userDrawn="1"/>
        </p:nvSpPr>
        <p:spPr>
          <a:xfrm>
            <a:off x="228600" y="4087813"/>
            <a:ext cx="457200" cy="525462"/>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200" dirty="0">
                <a:solidFill>
                  <a:srgbClr val="FFFFFF"/>
                </a:solidFill>
              </a:rPr>
              <a:t>Jul.</a:t>
            </a:r>
            <a:endParaRPr lang="en-US" sz="1200" dirty="0">
              <a:solidFill>
                <a:srgbClr val="FFFFFF"/>
              </a:solidFill>
            </a:endParaRPr>
          </a:p>
        </p:txBody>
      </p:sp>
      <p:sp>
        <p:nvSpPr>
          <p:cNvPr id="15" name="Rectangle 790"/>
          <p:cNvSpPr/>
          <p:nvPr userDrawn="1"/>
        </p:nvSpPr>
        <p:spPr>
          <a:xfrm>
            <a:off x="228600" y="4611688"/>
            <a:ext cx="457200" cy="420687"/>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200" dirty="0">
                <a:solidFill>
                  <a:srgbClr val="FFFFFF"/>
                </a:solidFill>
              </a:rPr>
              <a:t>Aug.</a:t>
            </a:r>
            <a:endParaRPr lang="en-US" sz="1200" dirty="0">
              <a:solidFill>
                <a:srgbClr val="FFFFFF"/>
              </a:solidFill>
            </a:endParaRPr>
          </a:p>
        </p:txBody>
      </p:sp>
      <p:sp>
        <p:nvSpPr>
          <p:cNvPr id="16" name="Rectangle 791"/>
          <p:cNvSpPr/>
          <p:nvPr userDrawn="1"/>
        </p:nvSpPr>
        <p:spPr>
          <a:xfrm>
            <a:off x="228600" y="5032375"/>
            <a:ext cx="457200" cy="420688"/>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200" dirty="0">
                <a:solidFill>
                  <a:srgbClr val="FFFFFF"/>
                </a:solidFill>
              </a:rPr>
              <a:t>Sep.</a:t>
            </a:r>
            <a:endParaRPr lang="en-US" sz="1200" dirty="0">
              <a:solidFill>
                <a:srgbClr val="FFFFFF"/>
              </a:solidFill>
            </a:endParaRPr>
          </a:p>
        </p:txBody>
      </p:sp>
      <p:sp>
        <p:nvSpPr>
          <p:cNvPr id="17" name="Rectangle 792"/>
          <p:cNvSpPr/>
          <p:nvPr userDrawn="1"/>
        </p:nvSpPr>
        <p:spPr>
          <a:xfrm>
            <a:off x="228600" y="5454650"/>
            <a:ext cx="457200" cy="420688"/>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200" dirty="0">
                <a:solidFill>
                  <a:srgbClr val="FFFFFF"/>
                </a:solidFill>
              </a:rPr>
              <a:t>Oct.</a:t>
            </a:r>
            <a:endParaRPr lang="en-US" sz="1200" dirty="0">
              <a:solidFill>
                <a:srgbClr val="FFFFFF"/>
              </a:solidFill>
            </a:endParaRPr>
          </a:p>
        </p:txBody>
      </p:sp>
      <p:sp>
        <p:nvSpPr>
          <p:cNvPr id="18" name="Rectangle 742"/>
          <p:cNvSpPr/>
          <p:nvPr userDrawn="1"/>
        </p:nvSpPr>
        <p:spPr>
          <a:xfrm>
            <a:off x="800100" y="1247775"/>
            <a:ext cx="341313" cy="211138"/>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400" dirty="0">
                <a:solidFill>
                  <a:srgbClr val="FFFFFF"/>
                </a:solidFill>
              </a:rPr>
              <a:t>12</a:t>
            </a:r>
            <a:endParaRPr lang="en-US" sz="1400" dirty="0">
              <a:solidFill>
                <a:srgbClr val="FFFFFF"/>
              </a:solidFill>
            </a:endParaRPr>
          </a:p>
        </p:txBody>
      </p:sp>
      <p:sp>
        <p:nvSpPr>
          <p:cNvPr id="19" name="Rectangle 743"/>
          <p:cNvSpPr/>
          <p:nvPr userDrawn="1"/>
        </p:nvSpPr>
        <p:spPr>
          <a:xfrm>
            <a:off x="801688" y="1473200"/>
            <a:ext cx="341312" cy="4822825"/>
          </a:xfrm>
          <a:prstGeom prst="rect">
            <a:avLst/>
          </a:prstGeom>
          <a:solidFill>
            <a:schemeClr val="tx1">
              <a:lumMod val="6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0" name="Rectangle 701"/>
          <p:cNvSpPr/>
          <p:nvPr userDrawn="1"/>
        </p:nvSpPr>
        <p:spPr>
          <a:xfrm>
            <a:off x="1257300" y="1246188"/>
            <a:ext cx="341313" cy="211137"/>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400" dirty="0">
                <a:solidFill>
                  <a:srgbClr val="FFFFFF"/>
                </a:solidFill>
              </a:rPr>
              <a:t>23</a:t>
            </a:r>
            <a:endParaRPr lang="en-US" sz="1400" dirty="0">
              <a:solidFill>
                <a:srgbClr val="FFFFFF"/>
              </a:solidFill>
            </a:endParaRPr>
          </a:p>
        </p:txBody>
      </p:sp>
      <p:sp>
        <p:nvSpPr>
          <p:cNvPr id="21" name="Rectangle 702"/>
          <p:cNvSpPr/>
          <p:nvPr userDrawn="1"/>
        </p:nvSpPr>
        <p:spPr>
          <a:xfrm>
            <a:off x="1258888" y="1471613"/>
            <a:ext cx="341312" cy="4824412"/>
          </a:xfrm>
          <a:prstGeom prst="rect">
            <a:avLst/>
          </a:prstGeom>
          <a:solidFill>
            <a:schemeClr val="tx1">
              <a:lumMod val="6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2" name="Rectangle 660"/>
          <p:cNvSpPr/>
          <p:nvPr userDrawn="1"/>
        </p:nvSpPr>
        <p:spPr>
          <a:xfrm>
            <a:off x="1714500" y="1244600"/>
            <a:ext cx="341313" cy="211138"/>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400" dirty="0">
                <a:solidFill>
                  <a:srgbClr val="FFFFFF"/>
                </a:solidFill>
              </a:rPr>
              <a:t>34</a:t>
            </a:r>
            <a:endParaRPr lang="en-US" sz="1400" dirty="0">
              <a:solidFill>
                <a:srgbClr val="FFFFFF"/>
              </a:solidFill>
            </a:endParaRPr>
          </a:p>
        </p:txBody>
      </p:sp>
      <p:sp>
        <p:nvSpPr>
          <p:cNvPr id="23" name="Rectangle 661"/>
          <p:cNvSpPr/>
          <p:nvPr userDrawn="1"/>
        </p:nvSpPr>
        <p:spPr>
          <a:xfrm>
            <a:off x="1716088" y="1470025"/>
            <a:ext cx="341312" cy="4826000"/>
          </a:xfrm>
          <a:prstGeom prst="rect">
            <a:avLst/>
          </a:prstGeom>
          <a:solidFill>
            <a:schemeClr val="tx1">
              <a:lumMod val="6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4" name="Rectangle 619"/>
          <p:cNvSpPr/>
          <p:nvPr userDrawn="1"/>
        </p:nvSpPr>
        <p:spPr>
          <a:xfrm>
            <a:off x="2171700" y="1243013"/>
            <a:ext cx="341313" cy="211137"/>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400" dirty="0">
                <a:solidFill>
                  <a:srgbClr val="FFFFFF"/>
                </a:solidFill>
              </a:rPr>
              <a:t>45</a:t>
            </a:r>
            <a:endParaRPr lang="en-US" sz="1400" dirty="0">
              <a:solidFill>
                <a:srgbClr val="FFFFFF"/>
              </a:solidFill>
            </a:endParaRPr>
          </a:p>
        </p:txBody>
      </p:sp>
      <p:sp>
        <p:nvSpPr>
          <p:cNvPr id="25" name="Rectangle 620"/>
          <p:cNvSpPr/>
          <p:nvPr userDrawn="1"/>
        </p:nvSpPr>
        <p:spPr>
          <a:xfrm>
            <a:off x="2173288" y="1468438"/>
            <a:ext cx="341312" cy="4827587"/>
          </a:xfrm>
          <a:prstGeom prst="rect">
            <a:avLst/>
          </a:prstGeom>
          <a:solidFill>
            <a:schemeClr val="tx1">
              <a:lumMod val="6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Rectangle 578"/>
          <p:cNvSpPr/>
          <p:nvPr userDrawn="1"/>
        </p:nvSpPr>
        <p:spPr>
          <a:xfrm>
            <a:off x="2628900" y="1247775"/>
            <a:ext cx="341313" cy="211138"/>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400" dirty="0">
                <a:solidFill>
                  <a:srgbClr val="FFFFFF"/>
                </a:solidFill>
              </a:rPr>
              <a:t>56</a:t>
            </a:r>
            <a:endParaRPr lang="en-US" sz="1400" dirty="0">
              <a:solidFill>
                <a:srgbClr val="FFFFFF"/>
              </a:solidFill>
            </a:endParaRPr>
          </a:p>
        </p:txBody>
      </p:sp>
      <p:sp>
        <p:nvSpPr>
          <p:cNvPr id="27" name="Rectangle 579"/>
          <p:cNvSpPr/>
          <p:nvPr userDrawn="1"/>
        </p:nvSpPr>
        <p:spPr>
          <a:xfrm>
            <a:off x="2630488" y="1473200"/>
            <a:ext cx="341312" cy="4822825"/>
          </a:xfrm>
          <a:prstGeom prst="rect">
            <a:avLst/>
          </a:prstGeom>
          <a:solidFill>
            <a:schemeClr val="tx1">
              <a:lumMod val="6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8" name="Rectangle 537"/>
          <p:cNvSpPr/>
          <p:nvPr userDrawn="1"/>
        </p:nvSpPr>
        <p:spPr>
          <a:xfrm>
            <a:off x="3086100" y="1246188"/>
            <a:ext cx="341313" cy="211137"/>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400" dirty="0">
                <a:solidFill>
                  <a:srgbClr val="FFFFFF"/>
                </a:solidFill>
              </a:rPr>
              <a:t>67</a:t>
            </a:r>
            <a:endParaRPr lang="en-US" sz="1400" dirty="0">
              <a:solidFill>
                <a:srgbClr val="FFFFFF"/>
              </a:solidFill>
            </a:endParaRPr>
          </a:p>
        </p:txBody>
      </p:sp>
      <p:sp>
        <p:nvSpPr>
          <p:cNvPr id="29" name="Rectangle 538"/>
          <p:cNvSpPr/>
          <p:nvPr userDrawn="1"/>
        </p:nvSpPr>
        <p:spPr>
          <a:xfrm>
            <a:off x="3087688" y="1471613"/>
            <a:ext cx="341312" cy="4824412"/>
          </a:xfrm>
          <a:prstGeom prst="rect">
            <a:avLst/>
          </a:prstGeom>
          <a:solidFill>
            <a:schemeClr val="tx1">
              <a:lumMod val="6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0" name="Rectangle 496"/>
          <p:cNvSpPr/>
          <p:nvPr userDrawn="1"/>
        </p:nvSpPr>
        <p:spPr>
          <a:xfrm>
            <a:off x="3543300" y="1243013"/>
            <a:ext cx="341313" cy="209550"/>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400" dirty="0">
                <a:solidFill>
                  <a:srgbClr val="FFFFFF"/>
                </a:solidFill>
              </a:rPr>
              <a:t>78</a:t>
            </a:r>
            <a:endParaRPr lang="en-US" sz="1400" dirty="0">
              <a:solidFill>
                <a:srgbClr val="FFFFFF"/>
              </a:solidFill>
            </a:endParaRPr>
          </a:p>
        </p:txBody>
      </p:sp>
      <p:sp>
        <p:nvSpPr>
          <p:cNvPr id="31" name="Rectangle 497"/>
          <p:cNvSpPr/>
          <p:nvPr userDrawn="1"/>
        </p:nvSpPr>
        <p:spPr>
          <a:xfrm>
            <a:off x="3544888" y="1466850"/>
            <a:ext cx="341312" cy="4829175"/>
          </a:xfrm>
          <a:prstGeom prst="rect">
            <a:avLst/>
          </a:prstGeom>
          <a:solidFill>
            <a:schemeClr val="tx1">
              <a:lumMod val="6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2" name="Rectangle 455"/>
          <p:cNvSpPr/>
          <p:nvPr userDrawn="1"/>
        </p:nvSpPr>
        <p:spPr>
          <a:xfrm>
            <a:off x="4000500" y="1241425"/>
            <a:ext cx="341313" cy="209550"/>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400" dirty="0">
                <a:solidFill>
                  <a:srgbClr val="FFFFFF"/>
                </a:solidFill>
              </a:rPr>
              <a:t>81</a:t>
            </a:r>
            <a:endParaRPr lang="en-US" sz="1400" dirty="0">
              <a:solidFill>
                <a:srgbClr val="FFFFFF"/>
              </a:solidFill>
            </a:endParaRPr>
          </a:p>
        </p:txBody>
      </p:sp>
      <p:sp>
        <p:nvSpPr>
          <p:cNvPr id="33" name="Rectangle 456"/>
          <p:cNvSpPr/>
          <p:nvPr userDrawn="1"/>
        </p:nvSpPr>
        <p:spPr>
          <a:xfrm>
            <a:off x="4002088" y="1465263"/>
            <a:ext cx="341312" cy="4830762"/>
          </a:xfrm>
          <a:prstGeom prst="rect">
            <a:avLst/>
          </a:prstGeom>
          <a:solidFill>
            <a:schemeClr val="tx1">
              <a:lumMod val="6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10271" name="Group 432"/>
          <p:cNvGrpSpPr>
            <a:grpSpLocks/>
          </p:cNvGrpSpPr>
          <p:nvPr userDrawn="1"/>
        </p:nvGrpSpPr>
        <p:grpSpPr bwMode="auto">
          <a:xfrm>
            <a:off x="801688" y="2725738"/>
            <a:ext cx="3541712" cy="2743200"/>
            <a:chOff x="801000" y="2726171"/>
            <a:chExt cx="3542400" cy="2742822"/>
          </a:xfrm>
        </p:grpSpPr>
        <p:grpSp>
          <p:nvGrpSpPr>
            <p:cNvPr id="10636" name="Group 422"/>
            <p:cNvGrpSpPr>
              <a:grpSpLocks/>
            </p:cNvGrpSpPr>
            <p:nvPr userDrawn="1"/>
          </p:nvGrpSpPr>
          <p:grpSpPr bwMode="auto">
            <a:xfrm>
              <a:off x="801000" y="2726171"/>
              <a:ext cx="3542400" cy="8766"/>
              <a:chOff x="801000" y="2726171"/>
              <a:chExt cx="3542400" cy="8766"/>
            </a:xfrm>
          </p:grpSpPr>
          <p:cxnSp>
            <p:nvCxnSpPr>
              <p:cNvPr id="54" name="Straight Connector 744"/>
              <p:cNvCxnSpPr/>
              <p:nvPr userDrawn="1"/>
            </p:nvCxnSpPr>
            <p:spPr>
              <a:xfrm>
                <a:off x="801000" y="2734107"/>
                <a:ext cx="341378" cy="6349"/>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703"/>
              <p:cNvCxnSpPr/>
              <p:nvPr userDrawn="1"/>
            </p:nvCxnSpPr>
            <p:spPr>
              <a:xfrm>
                <a:off x="1258289" y="2732520"/>
                <a:ext cx="341378" cy="1587"/>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662"/>
              <p:cNvCxnSpPr/>
              <p:nvPr userDrawn="1"/>
            </p:nvCxnSpPr>
            <p:spPr>
              <a:xfrm>
                <a:off x="1715578" y="2730932"/>
                <a:ext cx="341378" cy="1588"/>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621"/>
              <p:cNvCxnSpPr/>
              <p:nvPr userDrawn="1"/>
            </p:nvCxnSpPr>
            <p:spPr>
              <a:xfrm>
                <a:off x="2172866" y="2729346"/>
                <a:ext cx="341378" cy="1587"/>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80"/>
              <p:cNvCxnSpPr/>
              <p:nvPr userDrawn="1"/>
            </p:nvCxnSpPr>
            <p:spPr>
              <a:xfrm>
                <a:off x="2630155" y="2734107"/>
                <a:ext cx="341378" cy="6349"/>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39"/>
              <p:cNvCxnSpPr/>
              <p:nvPr userDrawn="1"/>
            </p:nvCxnSpPr>
            <p:spPr>
              <a:xfrm>
                <a:off x="3087444" y="2732520"/>
                <a:ext cx="341378" cy="1587"/>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498"/>
              <p:cNvCxnSpPr/>
              <p:nvPr userDrawn="1"/>
            </p:nvCxnSpPr>
            <p:spPr>
              <a:xfrm>
                <a:off x="3544733" y="2727758"/>
                <a:ext cx="341378" cy="1588"/>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457"/>
              <p:cNvCxnSpPr/>
              <p:nvPr userDrawn="1"/>
            </p:nvCxnSpPr>
            <p:spPr>
              <a:xfrm>
                <a:off x="4002022" y="2726171"/>
                <a:ext cx="341378" cy="1587"/>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637" name="Group 425"/>
            <p:cNvGrpSpPr>
              <a:grpSpLocks/>
            </p:cNvGrpSpPr>
            <p:nvPr userDrawn="1"/>
          </p:nvGrpSpPr>
          <p:grpSpPr bwMode="auto">
            <a:xfrm>
              <a:off x="801000" y="4093199"/>
              <a:ext cx="3542400" cy="8766"/>
              <a:chOff x="801000" y="4093199"/>
              <a:chExt cx="3542400" cy="8766"/>
            </a:xfrm>
          </p:grpSpPr>
          <p:cxnSp>
            <p:nvCxnSpPr>
              <p:cNvPr id="46" name="Straight Connector 745"/>
              <p:cNvCxnSpPr/>
              <p:nvPr userDrawn="1"/>
            </p:nvCxnSpPr>
            <p:spPr>
              <a:xfrm>
                <a:off x="801000" y="4100757"/>
                <a:ext cx="341378" cy="1587"/>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704"/>
              <p:cNvCxnSpPr/>
              <p:nvPr userDrawn="1"/>
            </p:nvCxnSpPr>
            <p:spPr>
              <a:xfrm>
                <a:off x="1258289" y="4099169"/>
                <a:ext cx="341378" cy="1588"/>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663"/>
              <p:cNvCxnSpPr/>
              <p:nvPr userDrawn="1"/>
            </p:nvCxnSpPr>
            <p:spPr>
              <a:xfrm>
                <a:off x="1715578" y="4097582"/>
                <a:ext cx="341378" cy="1587"/>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622"/>
              <p:cNvCxnSpPr/>
              <p:nvPr userDrawn="1"/>
            </p:nvCxnSpPr>
            <p:spPr>
              <a:xfrm>
                <a:off x="2172866" y="4095995"/>
                <a:ext cx="341378" cy="1588"/>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581"/>
              <p:cNvCxnSpPr/>
              <p:nvPr userDrawn="1"/>
            </p:nvCxnSpPr>
            <p:spPr>
              <a:xfrm>
                <a:off x="2630155" y="4100757"/>
                <a:ext cx="341378" cy="1587"/>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40"/>
              <p:cNvCxnSpPr/>
              <p:nvPr userDrawn="1"/>
            </p:nvCxnSpPr>
            <p:spPr>
              <a:xfrm>
                <a:off x="3087444" y="4099169"/>
                <a:ext cx="341378" cy="1588"/>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499"/>
              <p:cNvCxnSpPr/>
              <p:nvPr userDrawn="1"/>
            </p:nvCxnSpPr>
            <p:spPr>
              <a:xfrm>
                <a:off x="3544733" y="4094408"/>
                <a:ext cx="341378" cy="1587"/>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458"/>
              <p:cNvCxnSpPr/>
              <p:nvPr userDrawn="1"/>
            </p:nvCxnSpPr>
            <p:spPr>
              <a:xfrm>
                <a:off x="4002022" y="4092820"/>
                <a:ext cx="341378" cy="1588"/>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638" name="Group 428"/>
            <p:cNvGrpSpPr>
              <a:grpSpLocks/>
            </p:cNvGrpSpPr>
            <p:nvPr userDrawn="1"/>
          </p:nvGrpSpPr>
          <p:grpSpPr bwMode="auto">
            <a:xfrm>
              <a:off x="801000" y="5460227"/>
              <a:ext cx="3542400" cy="8766"/>
              <a:chOff x="801000" y="5460227"/>
              <a:chExt cx="3542400" cy="8766"/>
            </a:xfrm>
          </p:grpSpPr>
          <p:cxnSp>
            <p:nvCxnSpPr>
              <p:cNvPr id="38" name="Straight Connector 746"/>
              <p:cNvCxnSpPr/>
              <p:nvPr userDrawn="1"/>
            </p:nvCxnSpPr>
            <p:spPr>
              <a:xfrm>
                <a:off x="801000" y="5467405"/>
                <a:ext cx="341378" cy="1588"/>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705"/>
              <p:cNvCxnSpPr/>
              <p:nvPr userDrawn="1"/>
            </p:nvCxnSpPr>
            <p:spPr>
              <a:xfrm>
                <a:off x="1258289" y="5465818"/>
                <a:ext cx="341378" cy="1587"/>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664"/>
              <p:cNvCxnSpPr/>
              <p:nvPr userDrawn="1"/>
            </p:nvCxnSpPr>
            <p:spPr>
              <a:xfrm>
                <a:off x="1715578" y="5464231"/>
                <a:ext cx="341378" cy="1588"/>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623"/>
              <p:cNvCxnSpPr/>
              <p:nvPr userDrawn="1"/>
            </p:nvCxnSpPr>
            <p:spPr>
              <a:xfrm>
                <a:off x="2172866" y="5462644"/>
                <a:ext cx="341378" cy="1587"/>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582"/>
              <p:cNvCxnSpPr/>
              <p:nvPr userDrawn="1"/>
            </p:nvCxnSpPr>
            <p:spPr>
              <a:xfrm>
                <a:off x="2630155" y="5467405"/>
                <a:ext cx="341378" cy="1588"/>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541"/>
              <p:cNvCxnSpPr/>
              <p:nvPr userDrawn="1"/>
            </p:nvCxnSpPr>
            <p:spPr>
              <a:xfrm>
                <a:off x="3087444" y="5465818"/>
                <a:ext cx="341378" cy="1587"/>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500"/>
              <p:cNvCxnSpPr/>
              <p:nvPr userDrawn="1"/>
            </p:nvCxnSpPr>
            <p:spPr>
              <a:xfrm>
                <a:off x="3544733" y="5461056"/>
                <a:ext cx="341378" cy="1588"/>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59"/>
              <p:cNvCxnSpPr/>
              <p:nvPr userDrawn="1"/>
            </p:nvCxnSpPr>
            <p:spPr>
              <a:xfrm>
                <a:off x="4002022" y="5454707"/>
                <a:ext cx="341378" cy="6349"/>
              </a:xfrm>
              <a:prstGeom prst="line">
                <a:avLst/>
              </a:prstGeom>
              <a:ln w="3175" cap="flat">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2" name="Rectangle 783"/>
          <p:cNvSpPr/>
          <p:nvPr userDrawn="1"/>
        </p:nvSpPr>
        <p:spPr>
          <a:xfrm>
            <a:off x="228600" y="1458913"/>
            <a:ext cx="457200" cy="420687"/>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200" dirty="0">
                <a:solidFill>
                  <a:srgbClr val="FFFFFF"/>
                </a:solidFill>
              </a:rPr>
              <a:t>Jan.</a:t>
            </a:r>
            <a:endParaRPr lang="en-US" sz="1200" dirty="0">
              <a:solidFill>
                <a:srgbClr val="FFFFFF"/>
              </a:solidFill>
            </a:endParaRPr>
          </a:p>
        </p:txBody>
      </p:sp>
      <p:sp>
        <p:nvSpPr>
          <p:cNvPr id="63" name="Rectangle 799"/>
          <p:cNvSpPr/>
          <p:nvPr userDrawn="1"/>
        </p:nvSpPr>
        <p:spPr>
          <a:xfrm>
            <a:off x="228600" y="5875338"/>
            <a:ext cx="457200" cy="420687"/>
          </a:xfrm>
          <a:prstGeom prst="rect">
            <a:avLst/>
          </a:prstGeom>
          <a:solidFill>
            <a:schemeClr val="bg1">
              <a:lumMod val="65000"/>
              <a:lumOff val="35000"/>
            </a:schemeClr>
          </a:solid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GB" sz="1200" dirty="0">
                <a:solidFill>
                  <a:srgbClr val="FFFFFF"/>
                </a:solidFill>
              </a:rPr>
              <a:t>Nov.</a:t>
            </a:r>
            <a:endParaRPr lang="en-US" sz="1200" dirty="0">
              <a:solidFill>
                <a:srgbClr val="FFFFFF"/>
              </a:solidFill>
            </a:endParaRPr>
          </a:p>
        </p:txBody>
      </p:sp>
      <p:grpSp>
        <p:nvGrpSpPr>
          <p:cNvPr id="10274" name="Group 430"/>
          <p:cNvGrpSpPr>
            <a:grpSpLocks/>
          </p:cNvGrpSpPr>
          <p:nvPr userDrawn="1"/>
        </p:nvGrpSpPr>
        <p:grpSpPr bwMode="auto">
          <a:xfrm>
            <a:off x="800100" y="1884363"/>
            <a:ext cx="3543300" cy="3992562"/>
            <a:chOff x="800100" y="1884923"/>
            <a:chExt cx="3543300" cy="3991558"/>
          </a:xfrm>
        </p:grpSpPr>
        <p:grpSp>
          <p:nvGrpSpPr>
            <p:cNvPr id="10573" name="Group 421"/>
            <p:cNvGrpSpPr>
              <a:grpSpLocks/>
            </p:cNvGrpSpPr>
            <p:nvPr userDrawn="1"/>
          </p:nvGrpSpPr>
          <p:grpSpPr bwMode="auto">
            <a:xfrm>
              <a:off x="800100" y="2307008"/>
              <a:ext cx="3542400" cy="8766"/>
              <a:chOff x="800100" y="2307008"/>
              <a:chExt cx="3542400" cy="8766"/>
            </a:xfrm>
          </p:grpSpPr>
          <p:cxnSp>
            <p:nvCxnSpPr>
              <p:cNvPr id="120" name="Straight Connector 748"/>
              <p:cNvCxnSpPr/>
              <p:nvPr userDrawn="1"/>
            </p:nvCxnSpPr>
            <p:spPr>
              <a:xfrm>
                <a:off x="800100" y="2313441"/>
                <a:ext cx="341313"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707"/>
              <p:cNvCxnSpPr/>
              <p:nvPr userDrawn="1"/>
            </p:nvCxnSpPr>
            <p:spPr>
              <a:xfrm>
                <a:off x="1257300" y="2311853"/>
                <a:ext cx="341313"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666"/>
              <p:cNvCxnSpPr/>
              <p:nvPr userDrawn="1"/>
            </p:nvCxnSpPr>
            <p:spPr>
              <a:xfrm>
                <a:off x="1714500" y="2311853"/>
                <a:ext cx="341313" cy="0"/>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625"/>
              <p:cNvCxnSpPr/>
              <p:nvPr userDrawn="1"/>
            </p:nvCxnSpPr>
            <p:spPr>
              <a:xfrm>
                <a:off x="2171700" y="2310266"/>
                <a:ext cx="341313"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584"/>
              <p:cNvCxnSpPr/>
              <p:nvPr userDrawn="1"/>
            </p:nvCxnSpPr>
            <p:spPr>
              <a:xfrm>
                <a:off x="2628900" y="2313441"/>
                <a:ext cx="341313"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543"/>
              <p:cNvCxnSpPr/>
              <p:nvPr userDrawn="1"/>
            </p:nvCxnSpPr>
            <p:spPr>
              <a:xfrm>
                <a:off x="3086100" y="2311853"/>
                <a:ext cx="341313"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502"/>
              <p:cNvCxnSpPr/>
              <p:nvPr userDrawn="1"/>
            </p:nvCxnSpPr>
            <p:spPr>
              <a:xfrm>
                <a:off x="3543300" y="2308679"/>
                <a:ext cx="341313"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461"/>
              <p:cNvCxnSpPr/>
              <p:nvPr userDrawn="1"/>
            </p:nvCxnSpPr>
            <p:spPr>
              <a:xfrm>
                <a:off x="4000500" y="2307092"/>
                <a:ext cx="341313"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74" name="Group 423"/>
            <p:cNvGrpSpPr>
              <a:grpSpLocks/>
            </p:cNvGrpSpPr>
            <p:nvPr userDrawn="1"/>
          </p:nvGrpSpPr>
          <p:grpSpPr bwMode="auto">
            <a:xfrm>
              <a:off x="801000" y="3251951"/>
              <a:ext cx="3542400" cy="8766"/>
              <a:chOff x="801000" y="3251951"/>
              <a:chExt cx="3542400" cy="8766"/>
            </a:xfrm>
          </p:grpSpPr>
          <p:cxnSp>
            <p:nvCxnSpPr>
              <p:cNvPr id="112" name="Straight Connector 749"/>
              <p:cNvCxnSpPr/>
              <p:nvPr userDrawn="1"/>
            </p:nvCxnSpPr>
            <p:spPr>
              <a:xfrm>
                <a:off x="801688" y="3259352"/>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708"/>
              <p:cNvCxnSpPr/>
              <p:nvPr userDrawn="1"/>
            </p:nvCxnSpPr>
            <p:spPr>
              <a:xfrm>
                <a:off x="1258888" y="3257765"/>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667"/>
              <p:cNvCxnSpPr/>
              <p:nvPr userDrawn="1"/>
            </p:nvCxnSpPr>
            <p:spPr>
              <a:xfrm>
                <a:off x="1716088" y="3256178"/>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626"/>
              <p:cNvCxnSpPr/>
              <p:nvPr userDrawn="1"/>
            </p:nvCxnSpPr>
            <p:spPr>
              <a:xfrm>
                <a:off x="2173288" y="3254590"/>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585"/>
              <p:cNvCxnSpPr/>
              <p:nvPr userDrawn="1"/>
            </p:nvCxnSpPr>
            <p:spPr>
              <a:xfrm>
                <a:off x="2630488" y="3259352"/>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544"/>
              <p:cNvCxnSpPr/>
              <p:nvPr userDrawn="1"/>
            </p:nvCxnSpPr>
            <p:spPr>
              <a:xfrm>
                <a:off x="3087688" y="3257765"/>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503"/>
              <p:cNvCxnSpPr/>
              <p:nvPr userDrawn="1"/>
            </p:nvCxnSpPr>
            <p:spPr>
              <a:xfrm>
                <a:off x="3544888" y="3253004"/>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462"/>
              <p:cNvCxnSpPr/>
              <p:nvPr userDrawn="1"/>
            </p:nvCxnSpPr>
            <p:spPr>
              <a:xfrm>
                <a:off x="4002088" y="3251416"/>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75" name="Group 424"/>
            <p:cNvGrpSpPr>
              <a:grpSpLocks/>
            </p:cNvGrpSpPr>
            <p:nvPr userDrawn="1"/>
          </p:nvGrpSpPr>
          <p:grpSpPr bwMode="auto">
            <a:xfrm>
              <a:off x="801000" y="3672575"/>
              <a:ext cx="3542400" cy="8766"/>
              <a:chOff x="801000" y="3672575"/>
              <a:chExt cx="3542400" cy="8766"/>
            </a:xfrm>
          </p:grpSpPr>
          <p:cxnSp>
            <p:nvCxnSpPr>
              <p:cNvPr id="104" name="Straight Connector 750"/>
              <p:cNvCxnSpPr/>
              <p:nvPr userDrawn="1"/>
            </p:nvCxnSpPr>
            <p:spPr>
              <a:xfrm>
                <a:off x="801688" y="3679933"/>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709"/>
              <p:cNvCxnSpPr/>
              <p:nvPr userDrawn="1"/>
            </p:nvCxnSpPr>
            <p:spPr>
              <a:xfrm>
                <a:off x="1258888" y="3678347"/>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668"/>
              <p:cNvCxnSpPr/>
              <p:nvPr userDrawn="1"/>
            </p:nvCxnSpPr>
            <p:spPr>
              <a:xfrm>
                <a:off x="1716088" y="3676759"/>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627"/>
              <p:cNvCxnSpPr/>
              <p:nvPr userDrawn="1"/>
            </p:nvCxnSpPr>
            <p:spPr>
              <a:xfrm>
                <a:off x="2173288" y="3675172"/>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586"/>
              <p:cNvCxnSpPr/>
              <p:nvPr userDrawn="1"/>
            </p:nvCxnSpPr>
            <p:spPr>
              <a:xfrm>
                <a:off x="2630488" y="3679933"/>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545"/>
              <p:cNvCxnSpPr/>
              <p:nvPr userDrawn="1"/>
            </p:nvCxnSpPr>
            <p:spPr>
              <a:xfrm>
                <a:off x="3087688" y="3678347"/>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504"/>
              <p:cNvCxnSpPr/>
              <p:nvPr userDrawn="1"/>
            </p:nvCxnSpPr>
            <p:spPr>
              <a:xfrm>
                <a:off x="3544888" y="3673585"/>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463"/>
              <p:cNvCxnSpPr/>
              <p:nvPr userDrawn="1"/>
            </p:nvCxnSpPr>
            <p:spPr>
              <a:xfrm>
                <a:off x="4002088" y="3671998"/>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76" name="Group 426"/>
            <p:cNvGrpSpPr>
              <a:grpSpLocks/>
            </p:cNvGrpSpPr>
            <p:nvPr userDrawn="1"/>
          </p:nvGrpSpPr>
          <p:grpSpPr bwMode="auto">
            <a:xfrm>
              <a:off x="801000" y="4618979"/>
              <a:ext cx="3542400" cy="8766"/>
              <a:chOff x="801000" y="4618979"/>
              <a:chExt cx="3542400" cy="8766"/>
            </a:xfrm>
          </p:grpSpPr>
          <p:cxnSp>
            <p:nvCxnSpPr>
              <p:cNvPr id="96" name="Straight Connector 751"/>
              <p:cNvCxnSpPr/>
              <p:nvPr userDrawn="1"/>
            </p:nvCxnSpPr>
            <p:spPr>
              <a:xfrm>
                <a:off x="801688" y="4625845"/>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710"/>
              <p:cNvCxnSpPr/>
              <p:nvPr userDrawn="1"/>
            </p:nvCxnSpPr>
            <p:spPr>
              <a:xfrm>
                <a:off x="1258888" y="4624259"/>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669"/>
              <p:cNvCxnSpPr/>
              <p:nvPr userDrawn="1"/>
            </p:nvCxnSpPr>
            <p:spPr>
              <a:xfrm>
                <a:off x="1716088" y="4624259"/>
                <a:ext cx="341312" cy="0"/>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628"/>
              <p:cNvCxnSpPr/>
              <p:nvPr userDrawn="1"/>
            </p:nvCxnSpPr>
            <p:spPr>
              <a:xfrm>
                <a:off x="2173288" y="4622671"/>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587"/>
              <p:cNvCxnSpPr/>
              <p:nvPr userDrawn="1"/>
            </p:nvCxnSpPr>
            <p:spPr>
              <a:xfrm>
                <a:off x="2630488" y="4625845"/>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546"/>
              <p:cNvCxnSpPr/>
              <p:nvPr userDrawn="1"/>
            </p:nvCxnSpPr>
            <p:spPr>
              <a:xfrm>
                <a:off x="3087688" y="4624259"/>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505"/>
              <p:cNvCxnSpPr/>
              <p:nvPr userDrawn="1"/>
            </p:nvCxnSpPr>
            <p:spPr>
              <a:xfrm>
                <a:off x="3544888" y="4621085"/>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464"/>
              <p:cNvCxnSpPr/>
              <p:nvPr userDrawn="1"/>
            </p:nvCxnSpPr>
            <p:spPr>
              <a:xfrm>
                <a:off x="4002088" y="4619497"/>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77" name="Group 427"/>
            <p:cNvGrpSpPr>
              <a:grpSpLocks/>
            </p:cNvGrpSpPr>
            <p:nvPr userDrawn="1"/>
          </p:nvGrpSpPr>
          <p:grpSpPr bwMode="auto">
            <a:xfrm>
              <a:off x="801000" y="5039603"/>
              <a:ext cx="3542400" cy="8766"/>
              <a:chOff x="801000" y="5039603"/>
              <a:chExt cx="3542400" cy="8766"/>
            </a:xfrm>
          </p:grpSpPr>
          <p:cxnSp>
            <p:nvCxnSpPr>
              <p:cNvPr id="88" name="Straight Connector 752"/>
              <p:cNvCxnSpPr/>
              <p:nvPr userDrawn="1"/>
            </p:nvCxnSpPr>
            <p:spPr>
              <a:xfrm>
                <a:off x="801688" y="5046428"/>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711"/>
              <p:cNvCxnSpPr/>
              <p:nvPr userDrawn="1"/>
            </p:nvCxnSpPr>
            <p:spPr>
              <a:xfrm>
                <a:off x="1258888" y="5044841"/>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670"/>
              <p:cNvCxnSpPr/>
              <p:nvPr userDrawn="1"/>
            </p:nvCxnSpPr>
            <p:spPr>
              <a:xfrm>
                <a:off x="1716088" y="5044841"/>
                <a:ext cx="341312" cy="0"/>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629"/>
              <p:cNvCxnSpPr/>
              <p:nvPr userDrawn="1"/>
            </p:nvCxnSpPr>
            <p:spPr>
              <a:xfrm>
                <a:off x="2173288" y="5043254"/>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588"/>
              <p:cNvCxnSpPr/>
              <p:nvPr userDrawn="1"/>
            </p:nvCxnSpPr>
            <p:spPr>
              <a:xfrm>
                <a:off x="2630488" y="5046428"/>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547"/>
              <p:cNvCxnSpPr/>
              <p:nvPr userDrawn="1"/>
            </p:nvCxnSpPr>
            <p:spPr>
              <a:xfrm>
                <a:off x="3087688" y="5044841"/>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506"/>
              <p:cNvCxnSpPr/>
              <p:nvPr userDrawn="1"/>
            </p:nvCxnSpPr>
            <p:spPr>
              <a:xfrm>
                <a:off x="3544888" y="5041667"/>
                <a:ext cx="341312"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465"/>
              <p:cNvCxnSpPr/>
              <p:nvPr userDrawn="1"/>
            </p:nvCxnSpPr>
            <p:spPr>
              <a:xfrm>
                <a:off x="4002088" y="5040080"/>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78" name="Group 420"/>
            <p:cNvGrpSpPr>
              <a:grpSpLocks/>
            </p:cNvGrpSpPr>
            <p:nvPr userDrawn="1"/>
          </p:nvGrpSpPr>
          <p:grpSpPr bwMode="auto">
            <a:xfrm>
              <a:off x="800100" y="1884923"/>
              <a:ext cx="3542400" cy="8766"/>
              <a:chOff x="800100" y="1884923"/>
              <a:chExt cx="3542400" cy="8766"/>
            </a:xfrm>
          </p:grpSpPr>
          <p:cxnSp>
            <p:nvCxnSpPr>
              <p:cNvPr id="80" name="Straight Connector 55"/>
              <p:cNvCxnSpPr/>
              <p:nvPr userDrawn="1"/>
            </p:nvCxnSpPr>
            <p:spPr>
              <a:xfrm>
                <a:off x="800100" y="1892858"/>
                <a:ext cx="341313" cy="6349"/>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55"/>
              <p:cNvCxnSpPr/>
              <p:nvPr userDrawn="1"/>
            </p:nvCxnSpPr>
            <p:spPr>
              <a:xfrm>
                <a:off x="1257300" y="1891272"/>
                <a:ext cx="341313"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55"/>
              <p:cNvCxnSpPr/>
              <p:nvPr userDrawn="1"/>
            </p:nvCxnSpPr>
            <p:spPr>
              <a:xfrm>
                <a:off x="1714500" y="1889684"/>
                <a:ext cx="341313"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55"/>
              <p:cNvCxnSpPr/>
              <p:nvPr userDrawn="1"/>
            </p:nvCxnSpPr>
            <p:spPr>
              <a:xfrm>
                <a:off x="2171700" y="1888097"/>
                <a:ext cx="341313"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55"/>
              <p:cNvCxnSpPr/>
              <p:nvPr userDrawn="1"/>
            </p:nvCxnSpPr>
            <p:spPr>
              <a:xfrm>
                <a:off x="2628900" y="1892858"/>
                <a:ext cx="341313" cy="6349"/>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55"/>
              <p:cNvCxnSpPr/>
              <p:nvPr userDrawn="1"/>
            </p:nvCxnSpPr>
            <p:spPr>
              <a:xfrm>
                <a:off x="3086100" y="1891272"/>
                <a:ext cx="341313"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55"/>
              <p:cNvCxnSpPr/>
              <p:nvPr userDrawn="1"/>
            </p:nvCxnSpPr>
            <p:spPr>
              <a:xfrm>
                <a:off x="3543300" y="1886510"/>
                <a:ext cx="341313" cy="1588"/>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55"/>
              <p:cNvCxnSpPr/>
              <p:nvPr userDrawn="1"/>
            </p:nvCxnSpPr>
            <p:spPr>
              <a:xfrm>
                <a:off x="4000500" y="1884923"/>
                <a:ext cx="341313"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79" name="Group 429"/>
            <p:cNvGrpSpPr>
              <a:grpSpLocks/>
            </p:cNvGrpSpPr>
            <p:nvPr userDrawn="1"/>
          </p:nvGrpSpPr>
          <p:grpSpPr bwMode="auto">
            <a:xfrm>
              <a:off x="800100" y="5873559"/>
              <a:ext cx="3543300" cy="2922"/>
              <a:chOff x="800100" y="5873559"/>
              <a:chExt cx="3543300" cy="2922"/>
            </a:xfrm>
          </p:grpSpPr>
          <p:cxnSp>
            <p:nvCxnSpPr>
              <p:cNvPr id="72" name="Straight Connector 795"/>
              <p:cNvCxnSpPr/>
              <p:nvPr userDrawn="1"/>
            </p:nvCxnSpPr>
            <p:spPr>
              <a:xfrm>
                <a:off x="800100" y="5874895"/>
                <a:ext cx="341313" cy="1586"/>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804"/>
              <p:cNvCxnSpPr/>
              <p:nvPr userDrawn="1"/>
            </p:nvCxnSpPr>
            <p:spPr>
              <a:xfrm>
                <a:off x="1258888" y="5874895"/>
                <a:ext cx="341312" cy="1586"/>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809"/>
              <p:cNvCxnSpPr/>
              <p:nvPr userDrawn="1"/>
            </p:nvCxnSpPr>
            <p:spPr>
              <a:xfrm>
                <a:off x="1716088" y="5873307"/>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814"/>
              <p:cNvCxnSpPr/>
              <p:nvPr userDrawn="1"/>
            </p:nvCxnSpPr>
            <p:spPr>
              <a:xfrm>
                <a:off x="2173288" y="5874895"/>
                <a:ext cx="341312" cy="1586"/>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819"/>
              <p:cNvCxnSpPr/>
              <p:nvPr userDrawn="1"/>
            </p:nvCxnSpPr>
            <p:spPr>
              <a:xfrm>
                <a:off x="2628900" y="5874895"/>
                <a:ext cx="341313" cy="1586"/>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824"/>
              <p:cNvCxnSpPr/>
              <p:nvPr userDrawn="1"/>
            </p:nvCxnSpPr>
            <p:spPr>
              <a:xfrm>
                <a:off x="3087688" y="5874895"/>
                <a:ext cx="341312" cy="1586"/>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829"/>
              <p:cNvCxnSpPr/>
              <p:nvPr userDrawn="1"/>
            </p:nvCxnSpPr>
            <p:spPr>
              <a:xfrm>
                <a:off x="3544888" y="5873307"/>
                <a:ext cx="341312" cy="1587"/>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834"/>
              <p:cNvCxnSpPr/>
              <p:nvPr userDrawn="1"/>
            </p:nvCxnSpPr>
            <p:spPr>
              <a:xfrm>
                <a:off x="4002088" y="5874895"/>
                <a:ext cx="341312" cy="1586"/>
              </a:xfrm>
              <a:prstGeom prst="line">
                <a:avLst/>
              </a:prstGeom>
              <a:ln w="3175" cap="flat">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275" name="Group 431"/>
          <p:cNvGrpSpPr>
            <a:grpSpLocks/>
          </p:cNvGrpSpPr>
          <p:nvPr userDrawn="1"/>
        </p:nvGrpSpPr>
        <p:grpSpPr bwMode="auto">
          <a:xfrm>
            <a:off x="800100" y="1570038"/>
            <a:ext cx="3543300" cy="4621212"/>
            <a:chOff x="800100" y="1569455"/>
            <a:chExt cx="3543300" cy="4622494"/>
          </a:xfrm>
        </p:grpSpPr>
        <p:grpSp>
          <p:nvGrpSpPr>
            <p:cNvPr id="10282" name="Group 419"/>
            <p:cNvGrpSpPr>
              <a:grpSpLocks/>
            </p:cNvGrpSpPr>
            <p:nvPr userDrawn="1"/>
          </p:nvGrpSpPr>
          <p:grpSpPr bwMode="auto">
            <a:xfrm>
              <a:off x="800100" y="1569455"/>
              <a:ext cx="3542400" cy="219078"/>
              <a:chOff x="800100" y="1569455"/>
              <a:chExt cx="3542400" cy="219078"/>
            </a:xfrm>
          </p:grpSpPr>
          <p:cxnSp>
            <p:nvCxnSpPr>
              <p:cNvPr id="396" name="Straight Connector 27"/>
              <p:cNvCxnSpPr/>
              <p:nvPr userDrawn="1"/>
            </p:nvCxnSpPr>
            <p:spPr>
              <a:xfrm>
                <a:off x="800100" y="1577394"/>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7"/>
              <p:cNvCxnSpPr/>
              <p:nvPr userDrawn="1"/>
            </p:nvCxnSpPr>
            <p:spPr>
              <a:xfrm>
                <a:off x="800100" y="1682198"/>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46"/>
              <p:cNvCxnSpPr/>
              <p:nvPr userDrawn="1"/>
            </p:nvCxnSpPr>
            <p:spPr>
              <a:xfrm>
                <a:off x="800100" y="1787003"/>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27"/>
              <p:cNvCxnSpPr/>
              <p:nvPr userDrawn="1"/>
            </p:nvCxnSpPr>
            <p:spPr>
              <a:xfrm>
                <a:off x="1257300" y="1575807"/>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7"/>
              <p:cNvCxnSpPr/>
              <p:nvPr userDrawn="1"/>
            </p:nvCxnSpPr>
            <p:spPr>
              <a:xfrm>
                <a:off x="1257300" y="1680611"/>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6"/>
              <p:cNvCxnSpPr/>
              <p:nvPr userDrawn="1"/>
            </p:nvCxnSpPr>
            <p:spPr>
              <a:xfrm>
                <a:off x="1257300" y="1785415"/>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27"/>
              <p:cNvCxnSpPr/>
              <p:nvPr userDrawn="1"/>
            </p:nvCxnSpPr>
            <p:spPr>
              <a:xfrm>
                <a:off x="1714500" y="1574218"/>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37"/>
              <p:cNvCxnSpPr/>
              <p:nvPr userDrawn="1"/>
            </p:nvCxnSpPr>
            <p:spPr>
              <a:xfrm>
                <a:off x="1714500" y="1679023"/>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6"/>
              <p:cNvCxnSpPr/>
              <p:nvPr userDrawn="1"/>
            </p:nvCxnSpPr>
            <p:spPr>
              <a:xfrm>
                <a:off x="1714500" y="1783827"/>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27"/>
              <p:cNvCxnSpPr/>
              <p:nvPr userDrawn="1"/>
            </p:nvCxnSpPr>
            <p:spPr>
              <a:xfrm>
                <a:off x="2171700" y="1572631"/>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37"/>
              <p:cNvCxnSpPr/>
              <p:nvPr userDrawn="1"/>
            </p:nvCxnSpPr>
            <p:spPr>
              <a:xfrm>
                <a:off x="2171700" y="1677435"/>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6"/>
              <p:cNvCxnSpPr/>
              <p:nvPr userDrawn="1"/>
            </p:nvCxnSpPr>
            <p:spPr>
              <a:xfrm>
                <a:off x="2171700" y="1782239"/>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27"/>
              <p:cNvCxnSpPr/>
              <p:nvPr userDrawn="1"/>
            </p:nvCxnSpPr>
            <p:spPr>
              <a:xfrm>
                <a:off x="2628900" y="1577394"/>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37"/>
              <p:cNvCxnSpPr/>
              <p:nvPr userDrawn="1"/>
            </p:nvCxnSpPr>
            <p:spPr>
              <a:xfrm>
                <a:off x="2628900" y="1682198"/>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6"/>
              <p:cNvCxnSpPr/>
              <p:nvPr userDrawn="1"/>
            </p:nvCxnSpPr>
            <p:spPr>
              <a:xfrm>
                <a:off x="2628900" y="1787003"/>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27"/>
              <p:cNvCxnSpPr/>
              <p:nvPr userDrawn="1"/>
            </p:nvCxnSpPr>
            <p:spPr>
              <a:xfrm>
                <a:off x="3086100" y="1575807"/>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37"/>
              <p:cNvCxnSpPr/>
              <p:nvPr userDrawn="1"/>
            </p:nvCxnSpPr>
            <p:spPr>
              <a:xfrm>
                <a:off x="3086100" y="1680611"/>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6"/>
              <p:cNvCxnSpPr/>
              <p:nvPr userDrawn="1"/>
            </p:nvCxnSpPr>
            <p:spPr>
              <a:xfrm>
                <a:off x="3086100" y="1785415"/>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27"/>
              <p:cNvCxnSpPr/>
              <p:nvPr userDrawn="1"/>
            </p:nvCxnSpPr>
            <p:spPr>
              <a:xfrm>
                <a:off x="3543300" y="1571042"/>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37"/>
              <p:cNvCxnSpPr/>
              <p:nvPr userDrawn="1"/>
            </p:nvCxnSpPr>
            <p:spPr>
              <a:xfrm>
                <a:off x="3543300" y="1675847"/>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6"/>
              <p:cNvCxnSpPr/>
              <p:nvPr userDrawn="1"/>
            </p:nvCxnSpPr>
            <p:spPr>
              <a:xfrm>
                <a:off x="3543300" y="1780651"/>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27"/>
              <p:cNvCxnSpPr/>
              <p:nvPr userDrawn="1"/>
            </p:nvCxnSpPr>
            <p:spPr>
              <a:xfrm>
                <a:off x="4000500" y="1569455"/>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37"/>
              <p:cNvCxnSpPr/>
              <p:nvPr userDrawn="1"/>
            </p:nvCxnSpPr>
            <p:spPr>
              <a:xfrm>
                <a:off x="4000500" y="1674259"/>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6"/>
              <p:cNvCxnSpPr/>
              <p:nvPr userDrawn="1"/>
            </p:nvCxnSpPr>
            <p:spPr>
              <a:xfrm>
                <a:off x="4000500" y="1779063"/>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283" name="Group 409"/>
            <p:cNvGrpSpPr>
              <a:grpSpLocks/>
            </p:cNvGrpSpPr>
            <p:nvPr userDrawn="1"/>
          </p:nvGrpSpPr>
          <p:grpSpPr bwMode="auto">
            <a:xfrm>
              <a:off x="800100" y="1990079"/>
              <a:ext cx="3542400" cy="219078"/>
              <a:chOff x="800100" y="1990079"/>
              <a:chExt cx="3542400" cy="219078"/>
            </a:xfrm>
          </p:grpSpPr>
          <p:cxnSp>
            <p:nvCxnSpPr>
              <p:cNvPr id="372" name="Straight Connector 93"/>
              <p:cNvCxnSpPr/>
              <p:nvPr userDrawn="1"/>
            </p:nvCxnSpPr>
            <p:spPr>
              <a:xfrm>
                <a:off x="800100" y="1998199"/>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85"/>
              <p:cNvCxnSpPr/>
              <p:nvPr userDrawn="1"/>
            </p:nvCxnSpPr>
            <p:spPr>
              <a:xfrm>
                <a:off x="800100" y="2104591"/>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77"/>
              <p:cNvCxnSpPr/>
              <p:nvPr userDrawn="1"/>
            </p:nvCxnSpPr>
            <p:spPr>
              <a:xfrm>
                <a:off x="800100" y="2207808"/>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93"/>
              <p:cNvCxnSpPr/>
              <p:nvPr userDrawn="1"/>
            </p:nvCxnSpPr>
            <p:spPr>
              <a:xfrm>
                <a:off x="1257300" y="1996611"/>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85"/>
              <p:cNvCxnSpPr/>
              <p:nvPr userDrawn="1"/>
            </p:nvCxnSpPr>
            <p:spPr>
              <a:xfrm>
                <a:off x="1257300" y="2103003"/>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77"/>
              <p:cNvCxnSpPr/>
              <p:nvPr userDrawn="1"/>
            </p:nvCxnSpPr>
            <p:spPr>
              <a:xfrm>
                <a:off x="1257300" y="2206219"/>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93"/>
              <p:cNvCxnSpPr/>
              <p:nvPr userDrawn="1"/>
            </p:nvCxnSpPr>
            <p:spPr>
              <a:xfrm>
                <a:off x="1714500" y="1995023"/>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85"/>
              <p:cNvCxnSpPr/>
              <p:nvPr userDrawn="1"/>
            </p:nvCxnSpPr>
            <p:spPr>
              <a:xfrm>
                <a:off x="1714500" y="2101415"/>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77"/>
              <p:cNvCxnSpPr/>
              <p:nvPr userDrawn="1"/>
            </p:nvCxnSpPr>
            <p:spPr>
              <a:xfrm>
                <a:off x="1714500" y="2204632"/>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93"/>
              <p:cNvCxnSpPr/>
              <p:nvPr userDrawn="1"/>
            </p:nvCxnSpPr>
            <p:spPr>
              <a:xfrm>
                <a:off x="2171700" y="1993435"/>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85"/>
              <p:cNvCxnSpPr/>
              <p:nvPr userDrawn="1"/>
            </p:nvCxnSpPr>
            <p:spPr>
              <a:xfrm>
                <a:off x="2171700" y="2099828"/>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77"/>
              <p:cNvCxnSpPr/>
              <p:nvPr userDrawn="1"/>
            </p:nvCxnSpPr>
            <p:spPr>
              <a:xfrm>
                <a:off x="2171700" y="2203043"/>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93"/>
              <p:cNvCxnSpPr/>
              <p:nvPr userDrawn="1"/>
            </p:nvCxnSpPr>
            <p:spPr>
              <a:xfrm>
                <a:off x="2628900" y="1998199"/>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85"/>
              <p:cNvCxnSpPr/>
              <p:nvPr userDrawn="1"/>
            </p:nvCxnSpPr>
            <p:spPr>
              <a:xfrm>
                <a:off x="2628900" y="2104591"/>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77"/>
              <p:cNvCxnSpPr/>
              <p:nvPr userDrawn="1"/>
            </p:nvCxnSpPr>
            <p:spPr>
              <a:xfrm>
                <a:off x="2628900" y="2207808"/>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93"/>
              <p:cNvCxnSpPr/>
              <p:nvPr userDrawn="1"/>
            </p:nvCxnSpPr>
            <p:spPr>
              <a:xfrm>
                <a:off x="3086100" y="1996611"/>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85"/>
              <p:cNvCxnSpPr/>
              <p:nvPr userDrawn="1"/>
            </p:nvCxnSpPr>
            <p:spPr>
              <a:xfrm>
                <a:off x="3086100" y="2103003"/>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77"/>
              <p:cNvCxnSpPr/>
              <p:nvPr userDrawn="1"/>
            </p:nvCxnSpPr>
            <p:spPr>
              <a:xfrm>
                <a:off x="3086100" y="2206219"/>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93"/>
              <p:cNvCxnSpPr/>
              <p:nvPr userDrawn="1"/>
            </p:nvCxnSpPr>
            <p:spPr>
              <a:xfrm>
                <a:off x="3543300" y="1991847"/>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85"/>
              <p:cNvCxnSpPr/>
              <p:nvPr userDrawn="1"/>
            </p:nvCxnSpPr>
            <p:spPr>
              <a:xfrm>
                <a:off x="3543300" y="2098239"/>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77"/>
              <p:cNvCxnSpPr/>
              <p:nvPr userDrawn="1"/>
            </p:nvCxnSpPr>
            <p:spPr>
              <a:xfrm>
                <a:off x="3543300" y="2201456"/>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93"/>
              <p:cNvCxnSpPr/>
              <p:nvPr userDrawn="1"/>
            </p:nvCxnSpPr>
            <p:spPr>
              <a:xfrm>
                <a:off x="4000500" y="1990259"/>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85"/>
              <p:cNvCxnSpPr/>
              <p:nvPr userDrawn="1"/>
            </p:nvCxnSpPr>
            <p:spPr>
              <a:xfrm>
                <a:off x="4000500" y="2096652"/>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77"/>
              <p:cNvCxnSpPr/>
              <p:nvPr userDrawn="1"/>
            </p:nvCxnSpPr>
            <p:spPr>
              <a:xfrm>
                <a:off x="4000500" y="2199867"/>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284" name="Group 410"/>
            <p:cNvGrpSpPr>
              <a:grpSpLocks/>
            </p:cNvGrpSpPr>
            <p:nvPr userDrawn="1"/>
          </p:nvGrpSpPr>
          <p:grpSpPr bwMode="auto">
            <a:xfrm>
              <a:off x="801000" y="2410703"/>
              <a:ext cx="3542400" cy="219078"/>
              <a:chOff x="801000" y="2410703"/>
              <a:chExt cx="3542400" cy="219078"/>
            </a:xfrm>
          </p:grpSpPr>
          <p:cxnSp>
            <p:nvCxnSpPr>
              <p:cNvPr id="348" name="Straight Connector 759"/>
              <p:cNvCxnSpPr/>
              <p:nvPr userDrawn="1"/>
            </p:nvCxnSpPr>
            <p:spPr>
              <a:xfrm>
                <a:off x="801688" y="241900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161"/>
              <p:cNvCxnSpPr/>
              <p:nvPr userDrawn="1"/>
            </p:nvCxnSpPr>
            <p:spPr>
              <a:xfrm>
                <a:off x="801688" y="2523806"/>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153"/>
              <p:cNvCxnSpPr/>
              <p:nvPr userDrawn="1"/>
            </p:nvCxnSpPr>
            <p:spPr>
              <a:xfrm>
                <a:off x="801688" y="2628611"/>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718"/>
              <p:cNvCxnSpPr/>
              <p:nvPr userDrawn="1"/>
            </p:nvCxnSpPr>
            <p:spPr>
              <a:xfrm>
                <a:off x="1258888" y="2417415"/>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161"/>
              <p:cNvCxnSpPr/>
              <p:nvPr userDrawn="1"/>
            </p:nvCxnSpPr>
            <p:spPr>
              <a:xfrm>
                <a:off x="1258888" y="2522219"/>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153"/>
              <p:cNvCxnSpPr/>
              <p:nvPr userDrawn="1"/>
            </p:nvCxnSpPr>
            <p:spPr>
              <a:xfrm>
                <a:off x="1258888" y="2627023"/>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677"/>
              <p:cNvCxnSpPr/>
              <p:nvPr userDrawn="1"/>
            </p:nvCxnSpPr>
            <p:spPr>
              <a:xfrm>
                <a:off x="1716088" y="2415826"/>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161"/>
              <p:cNvCxnSpPr/>
              <p:nvPr userDrawn="1"/>
            </p:nvCxnSpPr>
            <p:spPr>
              <a:xfrm>
                <a:off x="1716088" y="2520631"/>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153"/>
              <p:cNvCxnSpPr/>
              <p:nvPr userDrawn="1"/>
            </p:nvCxnSpPr>
            <p:spPr>
              <a:xfrm>
                <a:off x="1716088" y="2625435"/>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636"/>
              <p:cNvCxnSpPr/>
              <p:nvPr userDrawn="1"/>
            </p:nvCxnSpPr>
            <p:spPr>
              <a:xfrm>
                <a:off x="2173288" y="2414239"/>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161"/>
              <p:cNvCxnSpPr/>
              <p:nvPr userDrawn="1"/>
            </p:nvCxnSpPr>
            <p:spPr>
              <a:xfrm>
                <a:off x="2173288" y="2519043"/>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153"/>
              <p:cNvCxnSpPr/>
              <p:nvPr userDrawn="1"/>
            </p:nvCxnSpPr>
            <p:spPr>
              <a:xfrm>
                <a:off x="2173288" y="2623847"/>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595"/>
              <p:cNvCxnSpPr/>
              <p:nvPr userDrawn="1"/>
            </p:nvCxnSpPr>
            <p:spPr>
              <a:xfrm>
                <a:off x="2630488" y="241900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161"/>
              <p:cNvCxnSpPr/>
              <p:nvPr userDrawn="1"/>
            </p:nvCxnSpPr>
            <p:spPr>
              <a:xfrm>
                <a:off x="2630488" y="2523806"/>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153"/>
              <p:cNvCxnSpPr/>
              <p:nvPr userDrawn="1"/>
            </p:nvCxnSpPr>
            <p:spPr>
              <a:xfrm>
                <a:off x="2630488" y="2628611"/>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554"/>
              <p:cNvCxnSpPr/>
              <p:nvPr userDrawn="1"/>
            </p:nvCxnSpPr>
            <p:spPr>
              <a:xfrm>
                <a:off x="3087688" y="2417415"/>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161"/>
              <p:cNvCxnSpPr/>
              <p:nvPr userDrawn="1"/>
            </p:nvCxnSpPr>
            <p:spPr>
              <a:xfrm>
                <a:off x="3087688" y="2522219"/>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153"/>
              <p:cNvCxnSpPr/>
              <p:nvPr userDrawn="1"/>
            </p:nvCxnSpPr>
            <p:spPr>
              <a:xfrm>
                <a:off x="3087688" y="2627023"/>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513"/>
              <p:cNvCxnSpPr/>
              <p:nvPr userDrawn="1"/>
            </p:nvCxnSpPr>
            <p:spPr>
              <a:xfrm>
                <a:off x="3544888" y="2412651"/>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161"/>
              <p:cNvCxnSpPr/>
              <p:nvPr userDrawn="1"/>
            </p:nvCxnSpPr>
            <p:spPr>
              <a:xfrm>
                <a:off x="3544888" y="2517455"/>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153"/>
              <p:cNvCxnSpPr/>
              <p:nvPr userDrawn="1"/>
            </p:nvCxnSpPr>
            <p:spPr>
              <a:xfrm>
                <a:off x="3544888" y="262225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472"/>
              <p:cNvCxnSpPr/>
              <p:nvPr userDrawn="1"/>
            </p:nvCxnSpPr>
            <p:spPr>
              <a:xfrm>
                <a:off x="4002088" y="2411063"/>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161"/>
              <p:cNvCxnSpPr/>
              <p:nvPr userDrawn="1"/>
            </p:nvCxnSpPr>
            <p:spPr>
              <a:xfrm>
                <a:off x="4002088" y="2515867"/>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153"/>
              <p:cNvCxnSpPr/>
              <p:nvPr userDrawn="1"/>
            </p:nvCxnSpPr>
            <p:spPr>
              <a:xfrm>
                <a:off x="4002088" y="2620671"/>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285" name="Group 411"/>
            <p:cNvGrpSpPr>
              <a:grpSpLocks/>
            </p:cNvGrpSpPr>
            <p:nvPr userDrawn="1"/>
          </p:nvGrpSpPr>
          <p:grpSpPr bwMode="auto">
            <a:xfrm>
              <a:off x="801000" y="2831327"/>
              <a:ext cx="3542400" cy="324234"/>
              <a:chOff x="801000" y="2831327"/>
              <a:chExt cx="3542400" cy="324234"/>
            </a:xfrm>
          </p:grpSpPr>
          <p:cxnSp>
            <p:nvCxnSpPr>
              <p:cNvPr id="316" name="Straight Connector 133"/>
              <p:cNvCxnSpPr/>
              <p:nvPr userDrawn="1"/>
            </p:nvCxnSpPr>
            <p:spPr>
              <a:xfrm>
                <a:off x="801688" y="2839807"/>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125"/>
              <p:cNvCxnSpPr/>
              <p:nvPr userDrawn="1"/>
            </p:nvCxnSpPr>
            <p:spPr>
              <a:xfrm>
                <a:off x="801688" y="2944611"/>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764"/>
              <p:cNvCxnSpPr/>
              <p:nvPr userDrawn="1"/>
            </p:nvCxnSpPr>
            <p:spPr>
              <a:xfrm>
                <a:off x="801688" y="3049416"/>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765"/>
              <p:cNvCxnSpPr/>
              <p:nvPr userDrawn="1"/>
            </p:nvCxnSpPr>
            <p:spPr>
              <a:xfrm>
                <a:off x="801688" y="3154220"/>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133"/>
              <p:cNvCxnSpPr/>
              <p:nvPr userDrawn="1"/>
            </p:nvCxnSpPr>
            <p:spPr>
              <a:xfrm>
                <a:off x="1258888" y="283821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125"/>
              <p:cNvCxnSpPr/>
              <p:nvPr userDrawn="1"/>
            </p:nvCxnSpPr>
            <p:spPr>
              <a:xfrm>
                <a:off x="1258888" y="2943023"/>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723"/>
              <p:cNvCxnSpPr/>
              <p:nvPr userDrawn="1"/>
            </p:nvCxnSpPr>
            <p:spPr>
              <a:xfrm>
                <a:off x="1258888" y="3047827"/>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724"/>
              <p:cNvCxnSpPr/>
              <p:nvPr userDrawn="1"/>
            </p:nvCxnSpPr>
            <p:spPr>
              <a:xfrm>
                <a:off x="1258888" y="3152631"/>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133"/>
              <p:cNvCxnSpPr/>
              <p:nvPr userDrawn="1"/>
            </p:nvCxnSpPr>
            <p:spPr>
              <a:xfrm>
                <a:off x="1716088" y="2836631"/>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125"/>
              <p:cNvCxnSpPr/>
              <p:nvPr userDrawn="1"/>
            </p:nvCxnSpPr>
            <p:spPr>
              <a:xfrm>
                <a:off x="1716088" y="2941436"/>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682"/>
              <p:cNvCxnSpPr/>
              <p:nvPr userDrawn="1"/>
            </p:nvCxnSpPr>
            <p:spPr>
              <a:xfrm>
                <a:off x="1716088" y="3046240"/>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683"/>
              <p:cNvCxnSpPr/>
              <p:nvPr userDrawn="1"/>
            </p:nvCxnSpPr>
            <p:spPr>
              <a:xfrm>
                <a:off x="1716088" y="3151044"/>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133"/>
              <p:cNvCxnSpPr/>
              <p:nvPr userDrawn="1"/>
            </p:nvCxnSpPr>
            <p:spPr>
              <a:xfrm>
                <a:off x="2173288" y="2835043"/>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125"/>
              <p:cNvCxnSpPr/>
              <p:nvPr userDrawn="1"/>
            </p:nvCxnSpPr>
            <p:spPr>
              <a:xfrm>
                <a:off x="2173288" y="2939847"/>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641"/>
              <p:cNvCxnSpPr/>
              <p:nvPr userDrawn="1"/>
            </p:nvCxnSpPr>
            <p:spPr>
              <a:xfrm>
                <a:off x="2173288" y="3044651"/>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642"/>
              <p:cNvCxnSpPr/>
              <p:nvPr userDrawn="1"/>
            </p:nvCxnSpPr>
            <p:spPr>
              <a:xfrm>
                <a:off x="2173288" y="3149455"/>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133"/>
              <p:cNvCxnSpPr/>
              <p:nvPr userDrawn="1"/>
            </p:nvCxnSpPr>
            <p:spPr>
              <a:xfrm>
                <a:off x="2630488" y="2839807"/>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125"/>
              <p:cNvCxnSpPr/>
              <p:nvPr userDrawn="1"/>
            </p:nvCxnSpPr>
            <p:spPr>
              <a:xfrm>
                <a:off x="2630488" y="2944611"/>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600"/>
              <p:cNvCxnSpPr/>
              <p:nvPr userDrawn="1"/>
            </p:nvCxnSpPr>
            <p:spPr>
              <a:xfrm>
                <a:off x="2630488" y="3049416"/>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601"/>
              <p:cNvCxnSpPr/>
              <p:nvPr userDrawn="1"/>
            </p:nvCxnSpPr>
            <p:spPr>
              <a:xfrm>
                <a:off x="2630488" y="3154220"/>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133"/>
              <p:cNvCxnSpPr/>
              <p:nvPr userDrawn="1"/>
            </p:nvCxnSpPr>
            <p:spPr>
              <a:xfrm>
                <a:off x="3087688" y="283821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125"/>
              <p:cNvCxnSpPr/>
              <p:nvPr userDrawn="1"/>
            </p:nvCxnSpPr>
            <p:spPr>
              <a:xfrm>
                <a:off x="3087688" y="2943023"/>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559"/>
              <p:cNvCxnSpPr/>
              <p:nvPr userDrawn="1"/>
            </p:nvCxnSpPr>
            <p:spPr>
              <a:xfrm>
                <a:off x="3087688" y="3047827"/>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560"/>
              <p:cNvCxnSpPr/>
              <p:nvPr userDrawn="1"/>
            </p:nvCxnSpPr>
            <p:spPr>
              <a:xfrm>
                <a:off x="3087688" y="3152631"/>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133"/>
              <p:cNvCxnSpPr/>
              <p:nvPr userDrawn="1"/>
            </p:nvCxnSpPr>
            <p:spPr>
              <a:xfrm>
                <a:off x="3544888" y="2833456"/>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125"/>
              <p:cNvCxnSpPr/>
              <p:nvPr userDrawn="1"/>
            </p:nvCxnSpPr>
            <p:spPr>
              <a:xfrm>
                <a:off x="3544888" y="2938260"/>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518"/>
              <p:cNvCxnSpPr/>
              <p:nvPr userDrawn="1"/>
            </p:nvCxnSpPr>
            <p:spPr>
              <a:xfrm>
                <a:off x="3544888" y="3043064"/>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519"/>
              <p:cNvCxnSpPr/>
              <p:nvPr userDrawn="1"/>
            </p:nvCxnSpPr>
            <p:spPr>
              <a:xfrm>
                <a:off x="3544888" y="3147868"/>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133"/>
              <p:cNvCxnSpPr/>
              <p:nvPr userDrawn="1"/>
            </p:nvCxnSpPr>
            <p:spPr>
              <a:xfrm>
                <a:off x="4002088" y="2831867"/>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125"/>
              <p:cNvCxnSpPr/>
              <p:nvPr userDrawn="1"/>
            </p:nvCxnSpPr>
            <p:spPr>
              <a:xfrm>
                <a:off x="4002088" y="2936671"/>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477"/>
              <p:cNvCxnSpPr/>
              <p:nvPr userDrawn="1"/>
            </p:nvCxnSpPr>
            <p:spPr>
              <a:xfrm>
                <a:off x="4002088" y="3041475"/>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478"/>
              <p:cNvCxnSpPr/>
              <p:nvPr userDrawn="1"/>
            </p:nvCxnSpPr>
            <p:spPr>
              <a:xfrm>
                <a:off x="4002088" y="314627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286" name="Group 412"/>
            <p:cNvGrpSpPr>
              <a:grpSpLocks/>
            </p:cNvGrpSpPr>
            <p:nvPr userDrawn="1"/>
          </p:nvGrpSpPr>
          <p:grpSpPr bwMode="auto">
            <a:xfrm>
              <a:off x="801000" y="3357107"/>
              <a:ext cx="3542400" cy="219078"/>
              <a:chOff x="801000" y="3357107"/>
              <a:chExt cx="3542400" cy="219078"/>
            </a:xfrm>
          </p:grpSpPr>
          <p:cxnSp>
            <p:nvCxnSpPr>
              <p:cNvPr id="292" name="Straight Connector 766"/>
              <p:cNvCxnSpPr/>
              <p:nvPr userDrawn="1"/>
            </p:nvCxnSpPr>
            <p:spPr>
              <a:xfrm>
                <a:off x="801688" y="3365415"/>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767"/>
              <p:cNvCxnSpPr/>
              <p:nvPr userDrawn="1"/>
            </p:nvCxnSpPr>
            <p:spPr>
              <a:xfrm>
                <a:off x="801688" y="347021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768"/>
              <p:cNvCxnSpPr/>
              <p:nvPr userDrawn="1"/>
            </p:nvCxnSpPr>
            <p:spPr>
              <a:xfrm>
                <a:off x="801688" y="3575024"/>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725"/>
              <p:cNvCxnSpPr/>
              <p:nvPr userDrawn="1"/>
            </p:nvCxnSpPr>
            <p:spPr>
              <a:xfrm>
                <a:off x="1258888" y="3363828"/>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726"/>
              <p:cNvCxnSpPr/>
              <p:nvPr userDrawn="1"/>
            </p:nvCxnSpPr>
            <p:spPr>
              <a:xfrm>
                <a:off x="1258888" y="3468632"/>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727"/>
              <p:cNvCxnSpPr/>
              <p:nvPr userDrawn="1"/>
            </p:nvCxnSpPr>
            <p:spPr>
              <a:xfrm>
                <a:off x="1258888" y="3573436"/>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684"/>
              <p:cNvCxnSpPr/>
              <p:nvPr userDrawn="1"/>
            </p:nvCxnSpPr>
            <p:spPr>
              <a:xfrm>
                <a:off x="1716088" y="336223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685"/>
              <p:cNvCxnSpPr/>
              <p:nvPr userDrawn="1"/>
            </p:nvCxnSpPr>
            <p:spPr>
              <a:xfrm>
                <a:off x="1716088" y="3467044"/>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686"/>
              <p:cNvCxnSpPr/>
              <p:nvPr userDrawn="1"/>
            </p:nvCxnSpPr>
            <p:spPr>
              <a:xfrm>
                <a:off x="1716088" y="3571848"/>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643"/>
              <p:cNvCxnSpPr/>
              <p:nvPr userDrawn="1"/>
            </p:nvCxnSpPr>
            <p:spPr>
              <a:xfrm>
                <a:off x="2173288" y="3360652"/>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644"/>
              <p:cNvCxnSpPr/>
              <p:nvPr userDrawn="1"/>
            </p:nvCxnSpPr>
            <p:spPr>
              <a:xfrm>
                <a:off x="2173288" y="3465456"/>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645"/>
              <p:cNvCxnSpPr/>
              <p:nvPr userDrawn="1"/>
            </p:nvCxnSpPr>
            <p:spPr>
              <a:xfrm>
                <a:off x="2173288" y="3570260"/>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602"/>
              <p:cNvCxnSpPr/>
              <p:nvPr userDrawn="1"/>
            </p:nvCxnSpPr>
            <p:spPr>
              <a:xfrm>
                <a:off x="2630488" y="3365415"/>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603"/>
              <p:cNvCxnSpPr/>
              <p:nvPr userDrawn="1"/>
            </p:nvCxnSpPr>
            <p:spPr>
              <a:xfrm>
                <a:off x="2630488" y="347021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604"/>
              <p:cNvCxnSpPr/>
              <p:nvPr userDrawn="1"/>
            </p:nvCxnSpPr>
            <p:spPr>
              <a:xfrm>
                <a:off x="2630488" y="3575024"/>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561"/>
              <p:cNvCxnSpPr/>
              <p:nvPr userDrawn="1"/>
            </p:nvCxnSpPr>
            <p:spPr>
              <a:xfrm>
                <a:off x="3087688" y="3363828"/>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562"/>
              <p:cNvCxnSpPr/>
              <p:nvPr userDrawn="1"/>
            </p:nvCxnSpPr>
            <p:spPr>
              <a:xfrm>
                <a:off x="3087688" y="3468632"/>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563"/>
              <p:cNvCxnSpPr/>
              <p:nvPr userDrawn="1"/>
            </p:nvCxnSpPr>
            <p:spPr>
              <a:xfrm>
                <a:off x="3087688" y="3573436"/>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520"/>
              <p:cNvCxnSpPr/>
              <p:nvPr userDrawn="1"/>
            </p:nvCxnSpPr>
            <p:spPr>
              <a:xfrm>
                <a:off x="3544888" y="3359064"/>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521"/>
              <p:cNvCxnSpPr/>
              <p:nvPr userDrawn="1"/>
            </p:nvCxnSpPr>
            <p:spPr>
              <a:xfrm>
                <a:off x="3544888" y="3463868"/>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522"/>
              <p:cNvCxnSpPr/>
              <p:nvPr userDrawn="1"/>
            </p:nvCxnSpPr>
            <p:spPr>
              <a:xfrm>
                <a:off x="3544888" y="356867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479"/>
              <p:cNvCxnSpPr/>
              <p:nvPr userDrawn="1"/>
            </p:nvCxnSpPr>
            <p:spPr>
              <a:xfrm>
                <a:off x="4002088" y="3357476"/>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480"/>
              <p:cNvCxnSpPr/>
              <p:nvPr userDrawn="1"/>
            </p:nvCxnSpPr>
            <p:spPr>
              <a:xfrm>
                <a:off x="4002088" y="3462280"/>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481"/>
              <p:cNvCxnSpPr/>
              <p:nvPr userDrawn="1"/>
            </p:nvCxnSpPr>
            <p:spPr>
              <a:xfrm>
                <a:off x="4002088" y="3567084"/>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287" name="Group 413"/>
            <p:cNvGrpSpPr>
              <a:grpSpLocks/>
            </p:cNvGrpSpPr>
            <p:nvPr userDrawn="1"/>
          </p:nvGrpSpPr>
          <p:grpSpPr bwMode="auto">
            <a:xfrm>
              <a:off x="801000" y="3777731"/>
              <a:ext cx="3542400" cy="219078"/>
              <a:chOff x="801000" y="3777731"/>
              <a:chExt cx="3542400" cy="219078"/>
            </a:xfrm>
          </p:grpSpPr>
          <p:cxnSp>
            <p:nvCxnSpPr>
              <p:cNvPr id="268" name="Straight Connector 769"/>
              <p:cNvCxnSpPr/>
              <p:nvPr userDrawn="1"/>
            </p:nvCxnSpPr>
            <p:spPr>
              <a:xfrm>
                <a:off x="801688" y="3786219"/>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770"/>
              <p:cNvCxnSpPr/>
              <p:nvPr userDrawn="1"/>
            </p:nvCxnSpPr>
            <p:spPr>
              <a:xfrm>
                <a:off x="801688" y="3891024"/>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771"/>
              <p:cNvCxnSpPr/>
              <p:nvPr userDrawn="1"/>
            </p:nvCxnSpPr>
            <p:spPr>
              <a:xfrm>
                <a:off x="801688" y="3995828"/>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728"/>
              <p:cNvCxnSpPr/>
              <p:nvPr userDrawn="1"/>
            </p:nvCxnSpPr>
            <p:spPr>
              <a:xfrm>
                <a:off x="1258888" y="3784631"/>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729"/>
              <p:cNvCxnSpPr/>
              <p:nvPr userDrawn="1"/>
            </p:nvCxnSpPr>
            <p:spPr>
              <a:xfrm>
                <a:off x="1258888" y="3889435"/>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730"/>
              <p:cNvCxnSpPr/>
              <p:nvPr userDrawn="1"/>
            </p:nvCxnSpPr>
            <p:spPr>
              <a:xfrm>
                <a:off x="1258888" y="399423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687"/>
              <p:cNvCxnSpPr/>
              <p:nvPr userDrawn="1"/>
            </p:nvCxnSpPr>
            <p:spPr>
              <a:xfrm>
                <a:off x="1716088" y="3783043"/>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688"/>
              <p:cNvCxnSpPr/>
              <p:nvPr userDrawn="1"/>
            </p:nvCxnSpPr>
            <p:spPr>
              <a:xfrm>
                <a:off x="1716088" y="3887848"/>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689"/>
              <p:cNvCxnSpPr/>
              <p:nvPr userDrawn="1"/>
            </p:nvCxnSpPr>
            <p:spPr>
              <a:xfrm>
                <a:off x="1716088" y="3992652"/>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646"/>
              <p:cNvCxnSpPr/>
              <p:nvPr userDrawn="1"/>
            </p:nvCxnSpPr>
            <p:spPr>
              <a:xfrm>
                <a:off x="2173288" y="3781455"/>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647"/>
              <p:cNvCxnSpPr/>
              <p:nvPr userDrawn="1"/>
            </p:nvCxnSpPr>
            <p:spPr>
              <a:xfrm>
                <a:off x="2173288" y="388625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648"/>
              <p:cNvCxnSpPr/>
              <p:nvPr userDrawn="1"/>
            </p:nvCxnSpPr>
            <p:spPr>
              <a:xfrm>
                <a:off x="2173288" y="3991063"/>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605"/>
              <p:cNvCxnSpPr/>
              <p:nvPr userDrawn="1"/>
            </p:nvCxnSpPr>
            <p:spPr>
              <a:xfrm>
                <a:off x="2630488" y="3786219"/>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606"/>
              <p:cNvCxnSpPr/>
              <p:nvPr userDrawn="1"/>
            </p:nvCxnSpPr>
            <p:spPr>
              <a:xfrm>
                <a:off x="2630488" y="3891024"/>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607"/>
              <p:cNvCxnSpPr/>
              <p:nvPr userDrawn="1"/>
            </p:nvCxnSpPr>
            <p:spPr>
              <a:xfrm>
                <a:off x="2630488" y="3995828"/>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564"/>
              <p:cNvCxnSpPr/>
              <p:nvPr userDrawn="1"/>
            </p:nvCxnSpPr>
            <p:spPr>
              <a:xfrm>
                <a:off x="3087688" y="3784631"/>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565"/>
              <p:cNvCxnSpPr/>
              <p:nvPr userDrawn="1"/>
            </p:nvCxnSpPr>
            <p:spPr>
              <a:xfrm>
                <a:off x="3087688" y="3889435"/>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566"/>
              <p:cNvCxnSpPr/>
              <p:nvPr userDrawn="1"/>
            </p:nvCxnSpPr>
            <p:spPr>
              <a:xfrm>
                <a:off x="3087688" y="399423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523"/>
              <p:cNvCxnSpPr/>
              <p:nvPr userDrawn="1"/>
            </p:nvCxnSpPr>
            <p:spPr>
              <a:xfrm>
                <a:off x="3544888" y="3779868"/>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524"/>
              <p:cNvCxnSpPr/>
              <p:nvPr userDrawn="1"/>
            </p:nvCxnSpPr>
            <p:spPr>
              <a:xfrm>
                <a:off x="3544888" y="3884672"/>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525"/>
              <p:cNvCxnSpPr/>
              <p:nvPr userDrawn="1"/>
            </p:nvCxnSpPr>
            <p:spPr>
              <a:xfrm>
                <a:off x="3544888" y="3989476"/>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482"/>
              <p:cNvCxnSpPr/>
              <p:nvPr userDrawn="1"/>
            </p:nvCxnSpPr>
            <p:spPr>
              <a:xfrm>
                <a:off x="4002088" y="377827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483"/>
              <p:cNvCxnSpPr/>
              <p:nvPr userDrawn="1"/>
            </p:nvCxnSpPr>
            <p:spPr>
              <a:xfrm>
                <a:off x="4002088" y="3883083"/>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484"/>
              <p:cNvCxnSpPr/>
              <p:nvPr userDrawn="1"/>
            </p:nvCxnSpPr>
            <p:spPr>
              <a:xfrm>
                <a:off x="4002088" y="3987888"/>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288" name="Group 414"/>
            <p:cNvGrpSpPr>
              <a:grpSpLocks/>
            </p:cNvGrpSpPr>
            <p:nvPr userDrawn="1"/>
          </p:nvGrpSpPr>
          <p:grpSpPr bwMode="auto">
            <a:xfrm>
              <a:off x="800100" y="4198355"/>
              <a:ext cx="3543300" cy="324234"/>
              <a:chOff x="800100" y="4198355"/>
              <a:chExt cx="3543300" cy="324234"/>
            </a:xfrm>
          </p:grpSpPr>
          <p:cxnSp>
            <p:nvCxnSpPr>
              <p:cNvPr id="236" name="Straight Connector 772"/>
              <p:cNvCxnSpPr/>
              <p:nvPr userDrawn="1"/>
            </p:nvCxnSpPr>
            <p:spPr>
              <a:xfrm>
                <a:off x="801688" y="4207023"/>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773"/>
              <p:cNvCxnSpPr/>
              <p:nvPr userDrawn="1"/>
            </p:nvCxnSpPr>
            <p:spPr>
              <a:xfrm>
                <a:off x="801688" y="4311827"/>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774"/>
              <p:cNvCxnSpPr/>
              <p:nvPr userDrawn="1"/>
            </p:nvCxnSpPr>
            <p:spPr>
              <a:xfrm>
                <a:off x="800100" y="4521436"/>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775"/>
              <p:cNvCxnSpPr/>
              <p:nvPr userDrawn="1"/>
            </p:nvCxnSpPr>
            <p:spPr>
              <a:xfrm>
                <a:off x="801688" y="441663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731"/>
              <p:cNvCxnSpPr/>
              <p:nvPr userDrawn="1"/>
            </p:nvCxnSpPr>
            <p:spPr>
              <a:xfrm>
                <a:off x="1258888" y="4205436"/>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732"/>
              <p:cNvCxnSpPr/>
              <p:nvPr userDrawn="1"/>
            </p:nvCxnSpPr>
            <p:spPr>
              <a:xfrm>
                <a:off x="1258888" y="4310240"/>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733"/>
              <p:cNvCxnSpPr/>
              <p:nvPr userDrawn="1"/>
            </p:nvCxnSpPr>
            <p:spPr>
              <a:xfrm>
                <a:off x="1257300" y="4519848"/>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734"/>
              <p:cNvCxnSpPr/>
              <p:nvPr userDrawn="1"/>
            </p:nvCxnSpPr>
            <p:spPr>
              <a:xfrm>
                <a:off x="1258888" y="4415044"/>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690"/>
              <p:cNvCxnSpPr/>
              <p:nvPr userDrawn="1"/>
            </p:nvCxnSpPr>
            <p:spPr>
              <a:xfrm>
                <a:off x="1716088" y="4203848"/>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691"/>
              <p:cNvCxnSpPr/>
              <p:nvPr userDrawn="1"/>
            </p:nvCxnSpPr>
            <p:spPr>
              <a:xfrm>
                <a:off x="1716088" y="430865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692"/>
              <p:cNvCxnSpPr/>
              <p:nvPr userDrawn="1"/>
            </p:nvCxnSpPr>
            <p:spPr>
              <a:xfrm>
                <a:off x="1714500" y="4518260"/>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693"/>
              <p:cNvCxnSpPr/>
              <p:nvPr userDrawn="1"/>
            </p:nvCxnSpPr>
            <p:spPr>
              <a:xfrm>
                <a:off x="1716088" y="4413456"/>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649"/>
              <p:cNvCxnSpPr/>
              <p:nvPr userDrawn="1"/>
            </p:nvCxnSpPr>
            <p:spPr>
              <a:xfrm>
                <a:off x="2173288" y="4202260"/>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650"/>
              <p:cNvCxnSpPr/>
              <p:nvPr userDrawn="1"/>
            </p:nvCxnSpPr>
            <p:spPr>
              <a:xfrm>
                <a:off x="2173288" y="4307064"/>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651"/>
              <p:cNvCxnSpPr/>
              <p:nvPr userDrawn="1"/>
            </p:nvCxnSpPr>
            <p:spPr>
              <a:xfrm>
                <a:off x="2171700" y="4516672"/>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652"/>
              <p:cNvCxnSpPr/>
              <p:nvPr userDrawn="1"/>
            </p:nvCxnSpPr>
            <p:spPr>
              <a:xfrm>
                <a:off x="2173288" y="4411868"/>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608"/>
              <p:cNvCxnSpPr/>
              <p:nvPr userDrawn="1"/>
            </p:nvCxnSpPr>
            <p:spPr>
              <a:xfrm>
                <a:off x="2630488" y="4207023"/>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609"/>
              <p:cNvCxnSpPr/>
              <p:nvPr userDrawn="1"/>
            </p:nvCxnSpPr>
            <p:spPr>
              <a:xfrm>
                <a:off x="2630488" y="4311827"/>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610"/>
              <p:cNvCxnSpPr/>
              <p:nvPr userDrawn="1"/>
            </p:nvCxnSpPr>
            <p:spPr>
              <a:xfrm>
                <a:off x="2628900" y="4521436"/>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611"/>
              <p:cNvCxnSpPr/>
              <p:nvPr userDrawn="1"/>
            </p:nvCxnSpPr>
            <p:spPr>
              <a:xfrm>
                <a:off x="2630488" y="441663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567"/>
              <p:cNvCxnSpPr/>
              <p:nvPr userDrawn="1"/>
            </p:nvCxnSpPr>
            <p:spPr>
              <a:xfrm>
                <a:off x="3087688" y="4205436"/>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568"/>
              <p:cNvCxnSpPr/>
              <p:nvPr userDrawn="1"/>
            </p:nvCxnSpPr>
            <p:spPr>
              <a:xfrm>
                <a:off x="3087688" y="4310240"/>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569"/>
              <p:cNvCxnSpPr/>
              <p:nvPr userDrawn="1"/>
            </p:nvCxnSpPr>
            <p:spPr>
              <a:xfrm>
                <a:off x="3086100" y="4519848"/>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570"/>
              <p:cNvCxnSpPr/>
              <p:nvPr userDrawn="1"/>
            </p:nvCxnSpPr>
            <p:spPr>
              <a:xfrm>
                <a:off x="3087688" y="4415044"/>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526"/>
              <p:cNvCxnSpPr/>
              <p:nvPr userDrawn="1"/>
            </p:nvCxnSpPr>
            <p:spPr>
              <a:xfrm>
                <a:off x="3544888" y="420067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527"/>
              <p:cNvCxnSpPr/>
              <p:nvPr userDrawn="1"/>
            </p:nvCxnSpPr>
            <p:spPr>
              <a:xfrm>
                <a:off x="3544888" y="4305476"/>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528"/>
              <p:cNvCxnSpPr/>
              <p:nvPr userDrawn="1"/>
            </p:nvCxnSpPr>
            <p:spPr>
              <a:xfrm>
                <a:off x="3543300" y="4515084"/>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529"/>
              <p:cNvCxnSpPr/>
              <p:nvPr userDrawn="1"/>
            </p:nvCxnSpPr>
            <p:spPr>
              <a:xfrm>
                <a:off x="3544888" y="4410280"/>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485"/>
              <p:cNvCxnSpPr/>
              <p:nvPr userDrawn="1"/>
            </p:nvCxnSpPr>
            <p:spPr>
              <a:xfrm>
                <a:off x="4002088" y="4199084"/>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486"/>
              <p:cNvCxnSpPr/>
              <p:nvPr userDrawn="1"/>
            </p:nvCxnSpPr>
            <p:spPr>
              <a:xfrm>
                <a:off x="4002088" y="4303888"/>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487"/>
              <p:cNvCxnSpPr/>
              <p:nvPr userDrawn="1"/>
            </p:nvCxnSpPr>
            <p:spPr>
              <a:xfrm>
                <a:off x="4000500" y="4513496"/>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488"/>
              <p:cNvCxnSpPr/>
              <p:nvPr userDrawn="1"/>
            </p:nvCxnSpPr>
            <p:spPr>
              <a:xfrm>
                <a:off x="4002088" y="4408692"/>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289" name="Group 415"/>
            <p:cNvGrpSpPr>
              <a:grpSpLocks/>
            </p:cNvGrpSpPr>
            <p:nvPr userDrawn="1"/>
          </p:nvGrpSpPr>
          <p:grpSpPr bwMode="auto">
            <a:xfrm>
              <a:off x="801000" y="4724135"/>
              <a:ext cx="3542400" cy="219078"/>
              <a:chOff x="801000" y="4724135"/>
              <a:chExt cx="3542400" cy="219078"/>
            </a:xfrm>
          </p:grpSpPr>
          <p:cxnSp>
            <p:nvCxnSpPr>
              <p:cNvPr id="212" name="Straight Connector 776"/>
              <p:cNvCxnSpPr/>
              <p:nvPr userDrawn="1"/>
            </p:nvCxnSpPr>
            <p:spPr>
              <a:xfrm>
                <a:off x="801688" y="4732632"/>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777"/>
              <p:cNvCxnSpPr/>
              <p:nvPr userDrawn="1"/>
            </p:nvCxnSpPr>
            <p:spPr>
              <a:xfrm>
                <a:off x="801688" y="4837437"/>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778"/>
              <p:cNvCxnSpPr/>
              <p:nvPr userDrawn="1"/>
            </p:nvCxnSpPr>
            <p:spPr>
              <a:xfrm>
                <a:off x="801688" y="4942241"/>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735"/>
              <p:cNvCxnSpPr/>
              <p:nvPr userDrawn="1"/>
            </p:nvCxnSpPr>
            <p:spPr>
              <a:xfrm>
                <a:off x="1258888" y="4731044"/>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736"/>
              <p:cNvCxnSpPr/>
              <p:nvPr userDrawn="1"/>
            </p:nvCxnSpPr>
            <p:spPr>
              <a:xfrm>
                <a:off x="1258888" y="4835848"/>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737"/>
              <p:cNvCxnSpPr/>
              <p:nvPr userDrawn="1"/>
            </p:nvCxnSpPr>
            <p:spPr>
              <a:xfrm>
                <a:off x="1258888" y="494065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694"/>
              <p:cNvCxnSpPr/>
              <p:nvPr userDrawn="1"/>
            </p:nvCxnSpPr>
            <p:spPr>
              <a:xfrm>
                <a:off x="1716088" y="4729456"/>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695"/>
              <p:cNvCxnSpPr/>
              <p:nvPr userDrawn="1"/>
            </p:nvCxnSpPr>
            <p:spPr>
              <a:xfrm>
                <a:off x="1716088" y="4834261"/>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696"/>
              <p:cNvCxnSpPr/>
              <p:nvPr userDrawn="1"/>
            </p:nvCxnSpPr>
            <p:spPr>
              <a:xfrm>
                <a:off x="1716088" y="4939065"/>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653"/>
              <p:cNvCxnSpPr/>
              <p:nvPr userDrawn="1"/>
            </p:nvCxnSpPr>
            <p:spPr>
              <a:xfrm>
                <a:off x="2173288" y="4727868"/>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654"/>
              <p:cNvCxnSpPr/>
              <p:nvPr userDrawn="1"/>
            </p:nvCxnSpPr>
            <p:spPr>
              <a:xfrm>
                <a:off x="2173288" y="483267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655"/>
              <p:cNvCxnSpPr/>
              <p:nvPr userDrawn="1"/>
            </p:nvCxnSpPr>
            <p:spPr>
              <a:xfrm>
                <a:off x="2173288" y="4937476"/>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612"/>
              <p:cNvCxnSpPr/>
              <p:nvPr userDrawn="1"/>
            </p:nvCxnSpPr>
            <p:spPr>
              <a:xfrm>
                <a:off x="2630488" y="4732632"/>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613"/>
              <p:cNvCxnSpPr/>
              <p:nvPr userDrawn="1"/>
            </p:nvCxnSpPr>
            <p:spPr>
              <a:xfrm>
                <a:off x="2630488" y="4837437"/>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614"/>
              <p:cNvCxnSpPr/>
              <p:nvPr userDrawn="1"/>
            </p:nvCxnSpPr>
            <p:spPr>
              <a:xfrm>
                <a:off x="2630488" y="4942241"/>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571"/>
              <p:cNvCxnSpPr/>
              <p:nvPr userDrawn="1"/>
            </p:nvCxnSpPr>
            <p:spPr>
              <a:xfrm>
                <a:off x="3087688" y="4731044"/>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572"/>
              <p:cNvCxnSpPr/>
              <p:nvPr userDrawn="1"/>
            </p:nvCxnSpPr>
            <p:spPr>
              <a:xfrm>
                <a:off x="3087688" y="4835848"/>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573"/>
              <p:cNvCxnSpPr/>
              <p:nvPr userDrawn="1"/>
            </p:nvCxnSpPr>
            <p:spPr>
              <a:xfrm>
                <a:off x="3087688" y="494065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530"/>
              <p:cNvCxnSpPr/>
              <p:nvPr userDrawn="1"/>
            </p:nvCxnSpPr>
            <p:spPr>
              <a:xfrm>
                <a:off x="3544888" y="4726281"/>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531"/>
              <p:cNvCxnSpPr/>
              <p:nvPr userDrawn="1"/>
            </p:nvCxnSpPr>
            <p:spPr>
              <a:xfrm>
                <a:off x="3544888" y="4831085"/>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532"/>
              <p:cNvCxnSpPr/>
              <p:nvPr userDrawn="1"/>
            </p:nvCxnSpPr>
            <p:spPr>
              <a:xfrm>
                <a:off x="3544888" y="4935889"/>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489"/>
              <p:cNvCxnSpPr/>
              <p:nvPr userDrawn="1"/>
            </p:nvCxnSpPr>
            <p:spPr>
              <a:xfrm>
                <a:off x="4002088" y="472469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490"/>
              <p:cNvCxnSpPr/>
              <p:nvPr userDrawn="1"/>
            </p:nvCxnSpPr>
            <p:spPr>
              <a:xfrm>
                <a:off x="4002088" y="4829496"/>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491"/>
              <p:cNvCxnSpPr/>
              <p:nvPr userDrawn="1"/>
            </p:nvCxnSpPr>
            <p:spPr>
              <a:xfrm>
                <a:off x="4002088" y="4934301"/>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290" name="Group 416"/>
            <p:cNvGrpSpPr>
              <a:grpSpLocks/>
            </p:cNvGrpSpPr>
            <p:nvPr userDrawn="1"/>
          </p:nvGrpSpPr>
          <p:grpSpPr bwMode="auto">
            <a:xfrm>
              <a:off x="801000" y="5146220"/>
              <a:ext cx="3542400" cy="217617"/>
              <a:chOff x="801000" y="5146220"/>
              <a:chExt cx="3542400" cy="217617"/>
            </a:xfrm>
          </p:grpSpPr>
          <p:cxnSp>
            <p:nvCxnSpPr>
              <p:cNvPr id="188" name="Straight Connector 779"/>
              <p:cNvCxnSpPr/>
              <p:nvPr userDrawn="1"/>
            </p:nvCxnSpPr>
            <p:spPr>
              <a:xfrm>
                <a:off x="801688" y="5153436"/>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780"/>
              <p:cNvCxnSpPr/>
              <p:nvPr userDrawn="1"/>
            </p:nvCxnSpPr>
            <p:spPr>
              <a:xfrm>
                <a:off x="801688" y="5256652"/>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781"/>
              <p:cNvCxnSpPr/>
              <p:nvPr userDrawn="1"/>
            </p:nvCxnSpPr>
            <p:spPr>
              <a:xfrm>
                <a:off x="801688" y="5361456"/>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738"/>
              <p:cNvCxnSpPr/>
              <p:nvPr userDrawn="1"/>
            </p:nvCxnSpPr>
            <p:spPr>
              <a:xfrm>
                <a:off x="1258888" y="5151849"/>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739"/>
              <p:cNvCxnSpPr/>
              <p:nvPr userDrawn="1"/>
            </p:nvCxnSpPr>
            <p:spPr>
              <a:xfrm>
                <a:off x="1258888" y="5255064"/>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740"/>
              <p:cNvCxnSpPr/>
              <p:nvPr userDrawn="1"/>
            </p:nvCxnSpPr>
            <p:spPr>
              <a:xfrm>
                <a:off x="1258888" y="5359868"/>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697"/>
              <p:cNvCxnSpPr/>
              <p:nvPr userDrawn="1"/>
            </p:nvCxnSpPr>
            <p:spPr>
              <a:xfrm>
                <a:off x="1716088" y="5150260"/>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698"/>
              <p:cNvCxnSpPr/>
              <p:nvPr userDrawn="1"/>
            </p:nvCxnSpPr>
            <p:spPr>
              <a:xfrm>
                <a:off x="1716088" y="5253477"/>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699"/>
              <p:cNvCxnSpPr/>
              <p:nvPr userDrawn="1"/>
            </p:nvCxnSpPr>
            <p:spPr>
              <a:xfrm>
                <a:off x="1716088" y="5358280"/>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656"/>
              <p:cNvCxnSpPr/>
              <p:nvPr userDrawn="1"/>
            </p:nvCxnSpPr>
            <p:spPr>
              <a:xfrm>
                <a:off x="2173288" y="5148673"/>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657"/>
              <p:cNvCxnSpPr/>
              <p:nvPr userDrawn="1"/>
            </p:nvCxnSpPr>
            <p:spPr>
              <a:xfrm>
                <a:off x="2173288" y="5251888"/>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658"/>
              <p:cNvCxnSpPr/>
              <p:nvPr userDrawn="1"/>
            </p:nvCxnSpPr>
            <p:spPr>
              <a:xfrm>
                <a:off x="2173288" y="535669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615"/>
              <p:cNvCxnSpPr/>
              <p:nvPr userDrawn="1"/>
            </p:nvCxnSpPr>
            <p:spPr>
              <a:xfrm>
                <a:off x="2630488" y="5153436"/>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616"/>
              <p:cNvCxnSpPr/>
              <p:nvPr userDrawn="1"/>
            </p:nvCxnSpPr>
            <p:spPr>
              <a:xfrm>
                <a:off x="2630488" y="5256652"/>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617"/>
              <p:cNvCxnSpPr/>
              <p:nvPr userDrawn="1"/>
            </p:nvCxnSpPr>
            <p:spPr>
              <a:xfrm>
                <a:off x="2630488" y="5361456"/>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574"/>
              <p:cNvCxnSpPr/>
              <p:nvPr userDrawn="1"/>
            </p:nvCxnSpPr>
            <p:spPr>
              <a:xfrm>
                <a:off x="3087688" y="5151849"/>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575"/>
              <p:cNvCxnSpPr/>
              <p:nvPr userDrawn="1"/>
            </p:nvCxnSpPr>
            <p:spPr>
              <a:xfrm>
                <a:off x="3087688" y="5255064"/>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576"/>
              <p:cNvCxnSpPr/>
              <p:nvPr userDrawn="1"/>
            </p:nvCxnSpPr>
            <p:spPr>
              <a:xfrm>
                <a:off x="3087688" y="5359868"/>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533"/>
              <p:cNvCxnSpPr/>
              <p:nvPr userDrawn="1"/>
            </p:nvCxnSpPr>
            <p:spPr>
              <a:xfrm>
                <a:off x="3544888" y="5147084"/>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534"/>
              <p:cNvCxnSpPr/>
              <p:nvPr userDrawn="1"/>
            </p:nvCxnSpPr>
            <p:spPr>
              <a:xfrm>
                <a:off x="3544888" y="5250301"/>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535"/>
              <p:cNvCxnSpPr/>
              <p:nvPr userDrawn="1"/>
            </p:nvCxnSpPr>
            <p:spPr>
              <a:xfrm>
                <a:off x="3544888" y="5355105"/>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492"/>
              <p:cNvCxnSpPr/>
              <p:nvPr userDrawn="1"/>
            </p:nvCxnSpPr>
            <p:spPr>
              <a:xfrm>
                <a:off x="4002088" y="5145497"/>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493"/>
              <p:cNvCxnSpPr/>
              <p:nvPr userDrawn="1"/>
            </p:nvCxnSpPr>
            <p:spPr>
              <a:xfrm>
                <a:off x="4002088" y="524871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494"/>
              <p:cNvCxnSpPr/>
              <p:nvPr userDrawn="1"/>
            </p:nvCxnSpPr>
            <p:spPr>
              <a:xfrm>
                <a:off x="4002088" y="5353516"/>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291" name="Group 418"/>
            <p:cNvGrpSpPr>
              <a:grpSpLocks/>
            </p:cNvGrpSpPr>
            <p:nvPr userDrawn="1"/>
          </p:nvGrpSpPr>
          <p:grpSpPr bwMode="auto">
            <a:xfrm>
              <a:off x="800100" y="5977254"/>
              <a:ext cx="3543300" cy="214695"/>
              <a:chOff x="800100" y="5977254"/>
              <a:chExt cx="3543300" cy="214695"/>
            </a:xfrm>
          </p:grpSpPr>
          <p:cxnSp>
            <p:nvCxnSpPr>
              <p:cNvPr id="164" name="Straight Connector 796"/>
              <p:cNvCxnSpPr/>
              <p:nvPr userDrawn="1"/>
            </p:nvCxnSpPr>
            <p:spPr>
              <a:xfrm>
                <a:off x="800100" y="5979165"/>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797"/>
              <p:cNvCxnSpPr/>
              <p:nvPr userDrawn="1"/>
            </p:nvCxnSpPr>
            <p:spPr>
              <a:xfrm>
                <a:off x="800100" y="6083969"/>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798"/>
              <p:cNvCxnSpPr/>
              <p:nvPr userDrawn="1"/>
            </p:nvCxnSpPr>
            <p:spPr>
              <a:xfrm>
                <a:off x="800100" y="6190362"/>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805"/>
              <p:cNvCxnSpPr/>
              <p:nvPr userDrawn="1"/>
            </p:nvCxnSpPr>
            <p:spPr>
              <a:xfrm>
                <a:off x="1258888" y="5979165"/>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806"/>
              <p:cNvCxnSpPr/>
              <p:nvPr userDrawn="1"/>
            </p:nvCxnSpPr>
            <p:spPr>
              <a:xfrm>
                <a:off x="1258888" y="608396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807"/>
              <p:cNvCxnSpPr/>
              <p:nvPr userDrawn="1"/>
            </p:nvCxnSpPr>
            <p:spPr>
              <a:xfrm>
                <a:off x="1258888" y="6190362"/>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810"/>
              <p:cNvCxnSpPr/>
              <p:nvPr userDrawn="1"/>
            </p:nvCxnSpPr>
            <p:spPr>
              <a:xfrm>
                <a:off x="1716088" y="5977577"/>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811"/>
              <p:cNvCxnSpPr/>
              <p:nvPr userDrawn="1"/>
            </p:nvCxnSpPr>
            <p:spPr>
              <a:xfrm>
                <a:off x="1716088" y="6082381"/>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812"/>
              <p:cNvCxnSpPr/>
              <p:nvPr userDrawn="1"/>
            </p:nvCxnSpPr>
            <p:spPr>
              <a:xfrm>
                <a:off x="1716088" y="6188773"/>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815"/>
              <p:cNvCxnSpPr/>
              <p:nvPr userDrawn="1"/>
            </p:nvCxnSpPr>
            <p:spPr>
              <a:xfrm>
                <a:off x="2173288" y="5979165"/>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816"/>
              <p:cNvCxnSpPr/>
              <p:nvPr userDrawn="1"/>
            </p:nvCxnSpPr>
            <p:spPr>
              <a:xfrm>
                <a:off x="2173288" y="608396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817"/>
              <p:cNvCxnSpPr/>
              <p:nvPr userDrawn="1"/>
            </p:nvCxnSpPr>
            <p:spPr>
              <a:xfrm>
                <a:off x="2173288" y="6190362"/>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820"/>
              <p:cNvCxnSpPr/>
              <p:nvPr userDrawn="1"/>
            </p:nvCxnSpPr>
            <p:spPr>
              <a:xfrm>
                <a:off x="2628900" y="5979165"/>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821"/>
              <p:cNvCxnSpPr/>
              <p:nvPr userDrawn="1"/>
            </p:nvCxnSpPr>
            <p:spPr>
              <a:xfrm>
                <a:off x="2628900" y="6083969"/>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822"/>
              <p:cNvCxnSpPr/>
              <p:nvPr userDrawn="1"/>
            </p:nvCxnSpPr>
            <p:spPr>
              <a:xfrm>
                <a:off x="2628900" y="6190362"/>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825"/>
              <p:cNvCxnSpPr/>
              <p:nvPr userDrawn="1"/>
            </p:nvCxnSpPr>
            <p:spPr>
              <a:xfrm>
                <a:off x="3087688" y="5979165"/>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826"/>
              <p:cNvCxnSpPr/>
              <p:nvPr userDrawn="1"/>
            </p:nvCxnSpPr>
            <p:spPr>
              <a:xfrm>
                <a:off x="3087688" y="608396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827"/>
              <p:cNvCxnSpPr/>
              <p:nvPr userDrawn="1"/>
            </p:nvCxnSpPr>
            <p:spPr>
              <a:xfrm>
                <a:off x="3087688" y="6190362"/>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830"/>
              <p:cNvCxnSpPr/>
              <p:nvPr userDrawn="1"/>
            </p:nvCxnSpPr>
            <p:spPr>
              <a:xfrm>
                <a:off x="3544888" y="5977577"/>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831"/>
              <p:cNvCxnSpPr/>
              <p:nvPr userDrawn="1"/>
            </p:nvCxnSpPr>
            <p:spPr>
              <a:xfrm>
                <a:off x="3544888" y="6082381"/>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832"/>
              <p:cNvCxnSpPr/>
              <p:nvPr userDrawn="1"/>
            </p:nvCxnSpPr>
            <p:spPr>
              <a:xfrm>
                <a:off x="3544888" y="6188773"/>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835"/>
              <p:cNvCxnSpPr/>
              <p:nvPr userDrawn="1"/>
            </p:nvCxnSpPr>
            <p:spPr>
              <a:xfrm>
                <a:off x="4002088" y="5979165"/>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836"/>
              <p:cNvCxnSpPr/>
              <p:nvPr userDrawn="1"/>
            </p:nvCxnSpPr>
            <p:spPr>
              <a:xfrm>
                <a:off x="4002088" y="6083969"/>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837"/>
              <p:cNvCxnSpPr/>
              <p:nvPr userDrawn="1"/>
            </p:nvCxnSpPr>
            <p:spPr>
              <a:xfrm>
                <a:off x="4002088" y="6190362"/>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292" name="Group 417"/>
            <p:cNvGrpSpPr>
              <a:grpSpLocks/>
            </p:cNvGrpSpPr>
            <p:nvPr userDrawn="1"/>
          </p:nvGrpSpPr>
          <p:grpSpPr bwMode="auto">
            <a:xfrm>
              <a:off x="800100" y="5565383"/>
              <a:ext cx="3543300" cy="205942"/>
              <a:chOff x="800100" y="5565383"/>
              <a:chExt cx="3543300" cy="205942"/>
            </a:xfrm>
          </p:grpSpPr>
          <p:cxnSp>
            <p:nvCxnSpPr>
              <p:cNvPr id="140" name="Straight Connector 782"/>
              <p:cNvCxnSpPr/>
              <p:nvPr userDrawn="1"/>
            </p:nvCxnSpPr>
            <p:spPr>
              <a:xfrm>
                <a:off x="801688" y="557265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741"/>
              <p:cNvCxnSpPr/>
              <p:nvPr userDrawn="1"/>
            </p:nvCxnSpPr>
            <p:spPr>
              <a:xfrm>
                <a:off x="1258888" y="5571065"/>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700"/>
              <p:cNvCxnSpPr/>
              <p:nvPr userDrawn="1"/>
            </p:nvCxnSpPr>
            <p:spPr>
              <a:xfrm>
                <a:off x="1716088" y="5569476"/>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659"/>
              <p:cNvCxnSpPr/>
              <p:nvPr userDrawn="1"/>
            </p:nvCxnSpPr>
            <p:spPr>
              <a:xfrm>
                <a:off x="2173288" y="5567889"/>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618"/>
              <p:cNvCxnSpPr/>
              <p:nvPr userDrawn="1"/>
            </p:nvCxnSpPr>
            <p:spPr>
              <a:xfrm>
                <a:off x="2630488" y="5572652"/>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577"/>
              <p:cNvCxnSpPr/>
              <p:nvPr userDrawn="1"/>
            </p:nvCxnSpPr>
            <p:spPr>
              <a:xfrm>
                <a:off x="3087688" y="5571065"/>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536"/>
              <p:cNvCxnSpPr/>
              <p:nvPr userDrawn="1"/>
            </p:nvCxnSpPr>
            <p:spPr>
              <a:xfrm>
                <a:off x="3544888" y="5566300"/>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495"/>
              <p:cNvCxnSpPr/>
              <p:nvPr userDrawn="1"/>
            </p:nvCxnSpPr>
            <p:spPr>
              <a:xfrm>
                <a:off x="4002088" y="5564713"/>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793"/>
              <p:cNvCxnSpPr/>
              <p:nvPr userDrawn="1"/>
            </p:nvCxnSpPr>
            <p:spPr>
              <a:xfrm>
                <a:off x="800100" y="5664753"/>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794"/>
              <p:cNvCxnSpPr/>
              <p:nvPr userDrawn="1"/>
            </p:nvCxnSpPr>
            <p:spPr>
              <a:xfrm>
                <a:off x="800100" y="5769557"/>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803"/>
              <p:cNvCxnSpPr/>
              <p:nvPr userDrawn="1"/>
            </p:nvCxnSpPr>
            <p:spPr>
              <a:xfrm>
                <a:off x="1258888" y="5769557"/>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808"/>
              <p:cNvCxnSpPr/>
              <p:nvPr userDrawn="1"/>
            </p:nvCxnSpPr>
            <p:spPr>
              <a:xfrm>
                <a:off x="1716088" y="5767969"/>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813"/>
              <p:cNvCxnSpPr/>
              <p:nvPr userDrawn="1"/>
            </p:nvCxnSpPr>
            <p:spPr>
              <a:xfrm>
                <a:off x="2173288" y="5769557"/>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818"/>
              <p:cNvCxnSpPr/>
              <p:nvPr userDrawn="1"/>
            </p:nvCxnSpPr>
            <p:spPr>
              <a:xfrm>
                <a:off x="2628900" y="5769557"/>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823"/>
              <p:cNvCxnSpPr/>
              <p:nvPr userDrawn="1"/>
            </p:nvCxnSpPr>
            <p:spPr>
              <a:xfrm>
                <a:off x="3087688" y="5769557"/>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828"/>
              <p:cNvCxnSpPr/>
              <p:nvPr userDrawn="1"/>
            </p:nvCxnSpPr>
            <p:spPr>
              <a:xfrm>
                <a:off x="3544888" y="5767969"/>
                <a:ext cx="341312"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833"/>
              <p:cNvCxnSpPr/>
              <p:nvPr userDrawn="1"/>
            </p:nvCxnSpPr>
            <p:spPr>
              <a:xfrm>
                <a:off x="4002088" y="5769557"/>
                <a:ext cx="341312"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838"/>
              <p:cNvCxnSpPr/>
              <p:nvPr userDrawn="1"/>
            </p:nvCxnSpPr>
            <p:spPr>
              <a:xfrm>
                <a:off x="1257300" y="5666341"/>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839"/>
              <p:cNvCxnSpPr/>
              <p:nvPr userDrawn="1"/>
            </p:nvCxnSpPr>
            <p:spPr>
              <a:xfrm>
                <a:off x="1714500" y="5664753"/>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840"/>
              <p:cNvCxnSpPr/>
              <p:nvPr userDrawn="1"/>
            </p:nvCxnSpPr>
            <p:spPr>
              <a:xfrm>
                <a:off x="2171700" y="5666341"/>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841"/>
              <p:cNvCxnSpPr/>
              <p:nvPr userDrawn="1"/>
            </p:nvCxnSpPr>
            <p:spPr>
              <a:xfrm>
                <a:off x="2627313" y="5666341"/>
                <a:ext cx="342900"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842"/>
              <p:cNvCxnSpPr/>
              <p:nvPr userDrawn="1"/>
            </p:nvCxnSpPr>
            <p:spPr>
              <a:xfrm>
                <a:off x="3086100" y="5666341"/>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843"/>
              <p:cNvCxnSpPr/>
              <p:nvPr userDrawn="1"/>
            </p:nvCxnSpPr>
            <p:spPr>
              <a:xfrm>
                <a:off x="3543300" y="5664753"/>
                <a:ext cx="341313" cy="1588"/>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844"/>
              <p:cNvCxnSpPr/>
              <p:nvPr userDrawn="1"/>
            </p:nvCxnSpPr>
            <p:spPr>
              <a:xfrm>
                <a:off x="4000500" y="5666341"/>
                <a:ext cx="341313" cy="1587"/>
              </a:xfrm>
              <a:prstGeom prst="line">
                <a:avLst/>
              </a:prstGeom>
              <a:ln w="1270" cap="flat">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10276" name="Picture 2" descr="\\cern.ch\dfs\Users\j\jcoupard\Desktop\en_h_60.gif"/>
          <p:cNvPicPr>
            <a:picLocks noChangeAspect="1" noChangeArrowheads="1"/>
          </p:cNvPicPr>
          <p:nvPr userDrawn="1"/>
        </p:nvPicPr>
        <p:blipFill>
          <a:blip r:embed="rId13" cstate="print"/>
          <a:srcRect r="85359" b="-44"/>
          <a:stretch>
            <a:fillRect/>
          </a:stretch>
        </p:blipFill>
        <p:spPr bwMode="auto">
          <a:xfrm>
            <a:off x="0" y="6499225"/>
            <a:ext cx="365125" cy="366713"/>
          </a:xfrm>
          <a:prstGeom prst="rect">
            <a:avLst/>
          </a:prstGeom>
          <a:noFill/>
          <a:ln w="9525">
            <a:noFill/>
            <a:miter lim="800000"/>
            <a:headEnd/>
            <a:tailEnd/>
          </a:ln>
        </p:spPr>
      </p:pic>
      <p:pic>
        <p:nvPicPr>
          <p:cNvPr id="10277" name="Picture 3" descr="\\cern.ch\dfs\Users\j\jcoupard\Desktop\logo_web_09_1.png"/>
          <p:cNvPicPr>
            <a:picLocks noChangeAspect="1" noChangeArrowheads="1"/>
          </p:cNvPicPr>
          <p:nvPr userDrawn="1"/>
        </p:nvPicPr>
        <p:blipFill>
          <a:blip r:embed="rId14" cstate="print"/>
          <a:srcRect/>
          <a:stretch>
            <a:fillRect/>
          </a:stretch>
        </p:blipFill>
        <p:spPr bwMode="auto">
          <a:xfrm>
            <a:off x="8778875" y="6499225"/>
            <a:ext cx="365125" cy="361950"/>
          </a:xfrm>
          <a:prstGeom prst="rect">
            <a:avLst/>
          </a:prstGeom>
          <a:noFill/>
          <a:ln w="9525">
            <a:noFill/>
            <a:miter lim="800000"/>
            <a:headEnd/>
            <a:tailEnd/>
          </a:ln>
        </p:spPr>
      </p:pic>
      <p:sp>
        <p:nvSpPr>
          <p:cNvPr id="10278" name="Text Placeholder 2"/>
          <p:cNvSpPr>
            <a:spLocks noGrp="1"/>
          </p:cNvSpPr>
          <p:nvPr>
            <p:ph type="body" idx="1"/>
          </p:nvPr>
        </p:nvSpPr>
        <p:spPr bwMode="auto">
          <a:xfrm>
            <a:off x="952500" y="2057400"/>
            <a:ext cx="7239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2" name="Footer Placeholder 4"/>
          <p:cNvSpPr>
            <a:spLocks noGrp="1"/>
          </p:cNvSpPr>
          <p:nvPr>
            <p:ph type="ftr" sz="quarter" idx="3"/>
          </p:nvPr>
        </p:nvSpPr>
        <p:spPr>
          <a:xfrm>
            <a:off x="3124200" y="6596063"/>
            <a:ext cx="2895600" cy="228600"/>
          </a:xfrm>
          <a:prstGeom prst="rect">
            <a:avLst/>
          </a:prstGeom>
        </p:spPr>
        <p:txBody>
          <a:bodyPr vert="horz" lIns="91440" tIns="45720" rIns="91440" bIns="45720" rtlCol="0" anchor="ctr"/>
          <a:lstStyle>
            <a:lvl1pPr algn="ctr" fontAlgn="auto">
              <a:spcBef>
                <a:spcPts val="0"/>
              </a:spcBef>
              <a:spcAft>
                <a:spcPts val="0"/>
              </a:spcAft>
              <a:defRPr sz="1100" b="1" i="1">
                <a:solidFill>
                  <a:srgbClr val="FFFFFF"/>
                </a:solidFill>
                <a:latin typeface="+mn-lt"/>
              </a:defRPr>
            </a:lvl1pPr>
          </a:lstStyle>
          <a:p>
            <a:pPr>
              <a:defRPr/>
            </a:pPr>
            <a:r>
              <a:rPr lang="fr-FR"/>
              <a:t>EN/MEF/LPC – J.Coupard &amp; K.Foraz</a:t>
            </a:r>
            <a:endParaRPr lang="en-US"/>
          </a:p>
        </p:txBody>
      </p:sp>
      <p:sp>
        <p:nvSpPr>
          <p:cNvPr id="423" name="Slide Number Placeholder 5"/>
          <p:cNvSpPr>
            <a:spLocks noGrp="1"/>
          </p:cNvSpPr>
          <p:nvPr>
            <p:ph type="sldNum" sz="quarter" idx="4"/>
          </p:nvPr>
        </p:nvSpPr>
        <p:spPr>
          <a:xfrm>
            <a:off x="7277100" y="6596063"/>
            <a:ext cx="914400" cy="228600"/>
          </a:xfrm>
          <a:prstGeom prst="rect">
            <a:avLst/>
          </a:prstGeom>
        </p:spPr>
        <p:txBody>
          <a:bodyPr vert="horz" lIns="91440" tIns="45720" rIns="91440" bIns="45720" rtlCol="0" anchor="ctr"/>
          <a:lstStyle>
            <a:lvl1pPr algn="r" fontAlgn="auto">
              <a:spcBef>
                <a:spcPts val="0"/>
              </a:spcBef>
              <a:spcAft>
                <a:spcPts val="0"/>
              </a:spcAft>
              <a:defRPr sz="1100" b="1" i="1">
                <a:solidFill>
                  <a:srgbClr val="FFFFFF"/>
                </a:solidFill>
                <a:latin typeface="+mn-lt"/>
              </a:defRPr>
            </a:lvl1pPr>
          </a:lstStyle>
          <a:p>
            <a:pPr>
              <a:defRPr/>
            </a:pPr>
            <a:fld id="{69132A89-06B4-4589-9E77-314D95C63C29}" type="slidenum">
              <a:rPr lang="en-US"/>
              <a:pPr>
                <a:defRPr/>
              </a:pPr>
              <a:t>‹#›</a:t>
            </a:fld>
            <a:endParaRPr lang="en-US"/>
          </a:p>
        </p:txBody>
      </p:sp>
      <p:sp>
        <p:nvSpPr>
          <p:cNvPr id="424" name="Date Placeholder 2"/>
          <p:cNvSpPr>
            <a:spLocks noGrp="1"/>
          </p:cNvSpPr>
          <p:nvPr userDrawn="1">
            <p:ph type="dt" sz="half" idx="2"/>
          </p:nvPr>
        </p:nvSpPr>
        <p:spPr>
          <a:xfrm>
            <a:off x="361950" y="6553200"/>
            <a:ext cx="2419350" cy="271463"/>
          </a:xfrm>
          <a:prstGeom prst="rect">
            <a:avLst/>
          </a:prstGeom>
        </p:spPr>
        <p:txBody>
          <a:bodyPr vert="horz" lIns="91440" tIns="45720" rIns="91440" bIns="45720" rtlCol="0" anchor="ctr"/>
          <a:lstStyle>
            <a:lvl1pPr fontAlgn="auto">
              <a:spcBef>
                <a:spcPts val="0"/>
              </a:spcBef>
              <a:spcAft>
                <a:spcPts val="0"/>
              </a:spcAft>
              <a:defRPr sz="1100" b="1" i="1">
                <a:solidFill>
                  <a:srgbClr val="FFFFFF"/>
                </a:solidFill>
                <a:latin typeface="+mn-lt"/>
              </a:defRPr>
            </a:lvl1pPr>
          </a:lstStyle>
          <a:p>
            <a:pPr>
              <a:defRPr/>
            </a:pPr>
            <a:r>
              <a:rPr lang="en-US"/>
              <a:t>LHC Performance – 04th Feb. 2009</a:t>
            </a:r>
            <a:endParaRPr lang="en-US" dirty="0"/>
          </a:p>
        </p:txBody>
      </p:sp>
    </p:spTree>
  </p:cSld>
  <p:clrMap bg1="dk2" tx1="lt1" bg2="dk1"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p:txStyles>
    <p:titleStyle>
      <a:lvl1pPr algn="l" rtl="0" eaLnBrk="0" fontAlgn="base" hangingPunct="0">
        <a:spcBef>
          <a:spcPct val="0"/>
        </a:spcBef>
        <a:spcAft>
          <a:spcPct val="0"/>
        </a:spcAft>
        <a:defRPr sz="5400" b="1">
          <a:solidFill>
            <a:srgbClr val="FFFFFF"/>
          </a:solidFill>
          <a:latin typeface="+mj-lt"/>
          <a:ea typeface="+mj-ea"/>
          <a:cs typeface="+mj-cs"/>
        </a:defRPr>
      </a:lvl1pPr>
      <a:lvl2pPr algn="l" rtl="0" eaLnBrk="0" fontAlgn="base" hangingPunct="0">
        <a:spcBef>
          <a:spcPct val="0"/>
        </a:spcBef>
        <a:spcAft>
          <a:spcPct val="0"/>
        </a:spcAft>
        <a:defRPr sz="5400" b="1">
          <a:solidFill>
            <a:srgbClr val="FFFFFF"/>
          </a:solidFill>
          <a:latin typeface="Calibri" pitchFamily="34" charset="0"/>
        </a:defRPr>
      </a:lvl2pPr>
      <a:lvl3pPr algn="l" rtl="0" eaLnBrk="0" fontAlgn="base" hangingPunct="0">
        <a:spcBef>
          <a:spcPct val="0"/>
        </a:spcBef>
        <a:spcAft>
          <a:spcPct val="0"/>
        </a:spcAft>
        <a:defRPr sz="5400" b="1">
          <a:solidFill>
            <a:srgbClr val="FFFFFF"/>
          </a:solidFill>
          <a:latin typeface="Calibri" pitchFamily="34" charset="0"/>
        </a:defRPr>
      </a:lvl3pPr>
      <a:lvl4pPr algn="l" rtl="0" eaLnBrk="0" fontAlgn="base" hangingPunct="0">
        <a:spcBef>
          <a:spcPct val="0"/>
        </a:spcBef>
        <a:spcAft>
          <a:spcPct val="0"/>
        </a:spcAft>
        <a:defRPr sz="5400" b="1">
          <a:solidFill>
            <a:srgbClr val="FFFFFF"/>
          </a:solidFill>
          <a:latin typeface="Calibri" pitchFamily="34" charset="0"/>
        </a:defRPr>
      </a:lvl4pPr>
      <a:lvl5pPr algn="l" rtl="0" eaLnBrk="0" fontAlgn="base" hangingPunct="0">
        <a:spcBef>
          <a:spcPct val="0"/>
        </a:spcBef>
        <a:spcAft>
          <a:spcPct val="0"/>
        </a:spcAft>
        <a:defRPr sz="5400" b="1">
          <a:solidFill>
            <a:srgbClr val="FFFFFF"/>
          </a:solidFill>
          <a:latin typeface="Calibri" pitchFamily="34" charset="0"/>
        </a:defRPr>
      </a:lvl5pPr>
      <a:lvl6pPr marL="457200" algn="l" rtl="0" fontAlgn="base">
        <a:spcBef>
          <a:spcPct val="0"/>
        </a:spcBef>
        <a:spcAft>
          <a:spcPct val="0"/>
        </a:spcAft>
        <a:defRPr sz="5400" b="1">
          <a:solidFill>
            <a:srgbClr val="FFFFFF"/>
          </a:solidFill>
          <a:latin typeface="Calibri" pitchFamily="34" charset="0"/>
        </a:defRPr>
      </a:lvl6pPr>
      <a:lvl7pPr marL="914400" algn="l" rtl="0" fontAlgn="base">
        <a:spcBef>
          <a:spcPct val="0"/>
        </a:spcBef>
        <a:spcAft>
          <a:spcPct val="0"/>
        </a:spcAft>
        <a:defRPr sz="5400" b="1">
          <a:solidFill>
            <a:srgbClr val="FFFFFF"/>
          </a:solidFill>
          <a:latin typeface="Calibri" pitchFamily="34" charset="0"/>
        </a:defRPr>
      </a:lvl7pPr>
      <a:lvl8pPr marL="1371600" algn="l" rtl="0" fontAlgn="base">
        <a:spcBef>
          <a:spcPct val="0"/>
        </a:spcBef>
        <a:spcAft>
          <a:spcPct val="0"/>
        </a:spcAft>
        <a:defRPr sz="5400" b="1">
          <a:solidFill>
            <a:srgbClr val="FFFFFF"/>
          </a:solidFill>
          <a:latin typeface="Calibri" pitchFamily="34" charset="0"/>
        </a:defRPr>
      </a:lvl8pPr>
      <a:lvl9pPr marL="1828800" algn="l" rtl="0" fontAlgn="base">
        <a:spcBef>
          <a:spcPct val="0"/>
        </a:spcBef>
        <a:spcAft>
          <a:spcPct val="0"/>
        </a:spcAft>
        <a:defRPr sz="5400" b="1">
          <a:solidFill>
            <a:srgbClr val="FFFFFF"/>
          </a:solidFill>
          <a:latin typeface="Calibri" pitchFamily="34" charset="0"/>
        </a:defRPr>
      </a:lvl9pPr>
    </p:titleStyle>
    <p:bodyStyle>
      <a:lvl1pPr marL="342900" indent="-342900" algn="l" rtl="0" eaLnBrk="0" fontAlgn="base" hangingPunct="0">
        <a:spcBef>
          <a:spcPts val="1800"/>
        </a:spcBef>
        <a:spcAft>
          <a:spcPct val="0"/>
        </a:spcAft>
        <a:buFont typeface="Wingdings" pitchFamily="2" charset="2"/>
        <a:buChar char=""/>
        <a:defRPr sz="2000">
          <a:solidFill>
            <a:schemeClr val="tx1"/>
          </a:solidFill>
          <a:latin typeface="+mn-lt"/>
          <a:ea typeface="+mn-ea"/>
          <a:cs typeface="+mn-cs"/>
        </a:defRPr>
      </a:lvl1pPr>
      <a:lvl2pPr marL="742950" indent="-285750" algn="l" rtl="0" eaLnBrk="0" fontAlgn="base" hangingPunct="0">
        <a:spcBef>
          <a:spcPts val="1800"/>
        </a:spcBef>
        <a:spcAft>
          <a:spcPct val="0"/>
        </a:spcAft>
        <a:buFont typeface="Wingdings" pitchFamily="2" charset="2"/>
        <a:buChar char=""/>
        <a:defRPr>
          <a:solidFill>
            <a:schemeClr val="tx1"/>
          </a:solidFill>
          <a:latin typeface="+mn-lt"/>
        </a:defRPr>
      </a:lvl2pPr>
      <a:lvl3pPr marL="1143000" indent="-228600" algn="l" rtl="0" eaLnBrk="0" fontAlgn="base" hangingPunct="0">
        <a:spcBef>
          <a:spcPts val="1800"/>
        </a:spcBef>
        <a:spcAft>
          <a:spcPct val="0"/>
        </a:spcAft>
        <a:buFont typeface="Wingdings" pitchFamily="2" charset="2"/>
        <a:buChar char=""/>
        <a:defRPr sz="1600">
          <a:solidFill>
            <a:schemeClr val="tx1"/>
          </a:solidFill>
          <a:latin typeface="+mn-lt"/>
        </a:defRPr>
      </a:lvl3pPr>
      <a:lvl4pPr marL="1600200" indent="-228600" algn="l" rtl="0" eaLnBrk="0" fontAlgn="base" hangingPunct="0">
        <a:spcBef>
          <a:spcPts val="1800"/>
        </a:spcBef>
        <a:spcAft>
          <a:spcPct val="0"/>
        </a:spcAft>
        <a:buFont typeface="Wingdings" pitchFamily="2" charset="2"/>
        <a:buChar char=""/>
        <a:defRPr sz="1600">
          <a:solidFill>
            <a:schemeClr val="tx1"/>
          </a:solidFill>
          <a:latin typeface="+mn-lt"/>
        </a:defRPr>
      </a:lvl4pPr>
      <a:lvl5pPr marL="2057400" indent="-228600" algn="l" rtl="0" eaLnBrk="0" fontAlgn="base" hangingPunct="0">
        <a:spcBef>
          <a:spcPts val="1800"/>
        </a:spcBef>
        <a:spcAft>
          <a:spcPct val="0"/>
        </a:spcAft>
        <a:buFont typeface="Wingdings" pitchFamily="2" charset="2"/>
        <a:buChar char="R"/>
        <a:defRPr sz="1600">
          <a:solidFill>
            <a:schemeClr val="tx1"/>
          </a:solidFill>
          <a:latin typeface="+mn-lt"/>
        </a:defRPr>
      </a:lvl5pPr>
      <a:lvl6pPr marL="2514600" indent="-228600" algn="l" rtl="0" fontAlgn="base">
        <a:spcBef>
          <a:spcPts val="1800"/>
        </a:spcBef>
        <a:spcAft>
          <a:spcPct val="0"/>
        </a:spcAft>
        <a:buFont typeface="Wingdings" pitchFamily="2" charset="2"/>
        <a:buChar char="R"/>
        <a:defRPr sz="1600">
          <a:solidFill>
            <a:schemeClr val="tx1"/>
          </a:solidFill>
          <a:latin typeface="+mn-lt"/>
        </a:defRPr>
      </a:lvl6pPr>
      <a:lvl7pPr marL="2971800" indent="-228600" algn="l" rtl="0" fontAlgn="base">
        <a:spcBef>
          <a:spcPts val="1800"/>
        </a:spcBef>
        <a:spcAft>
          <a:spcPct val="0"/>
        </a:spcAft>
        <a:buFont typeface="Wingdings" pitchFamily="2" charset="2"/>
        <a:buChar char="R"/>
        <a:defRPr sz="1600">
          <a:solidFill>
            <a:schemeClr val="tx1"/>
          </a:solidFill>
          <a:latin typeface="+mn-lt"/>
        </a:defRPr>
      </a:lvl7pPr>
      <a:lvl8pPr marL="3429000" indent="-228600" algn="l" rtl="0" fontAlgn="base">
        <a:spcBef>
          <a:spcPts val="1800"/>
        </a:spcBef>
        <a:spcAft>
          <a:spcPct val="0"/>
        </a:spcAft>
        <a:buFont typeface="Wingdings" pitchFamily="2" charset="2"/>
        <a:buChar char="R"/>
        <a:defRPr sz="1600">
          <a:solidFill>
            <a:schemeClr val="tx1"/>
          </a:solidFill>
          <a:latin typeface="+mn-lt"/>
        </a:defRPr>
      </a:lvl8pPr>
      <a:lvl9pPr marL="3886200" indent="-228600" algn="l" rtl="0" fontAlgn="base">
        <a:spcBef>
          <a:spcPts val="1800"/>
        </a:spcBef>
        <a:spcAft>
          <a:spcPct val="0"/>
        </a:spcAft>
        <a:buFont typeface="Wingdings" pitchFamily="2" charset="2"/>
        <a:buChar char="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r>
              <a:rPr lang="en-US" smtClean="0">
                <a:solidFill>
                  <a:prstClr val="black">
                    <a:tint val="75000"/>
                  </a:prstClr>
                </a:solidFill>
                <a:latin typeface="Calibri"/>
              </a:rPr>
              <a:t>11.11.2010</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r>
              <a:rPr lang="en-US" smtClean="0">
                <a:solidFill>
                  <a:prstClr val="black">
                    <a:tint val="75000"/>
                  </a:prstClr>
                </a:solidFill>
                <a:latin typeface="Calibri"/>
              </a:rPr>
              <a:t>RC news - TF</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D4DF2D8-A2FF-954E-B7C3-204E6C80F59A}"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561263" y="6643688"/>
            <a:ext cx="1582737" cy="2143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lvl1pPr>
              <a:lnSpc>
                <a:spcPct val="100000"/>
              </a:lnSpc>
              <a:spcBef>
                <a:spcPct val="0"/>
              </a:spcBef>
              <a:buClrTx/>
              <a:buFontTx/>
              <a:buNone/>
              <a:defRPr sz="800">
                <a:solidFill>
                  <a:schemeClr val="bg2"/>
                </a:solidFill>
              </a:defRPr>
            </a:lvl1pPr>
          </a:lstStyle>
          <a:p>
            <a:pPr eaLnBrk="0" hangingPunct="0"/>
            <a:r>
              <a:rPr lang="en-US" smtClean="0">
                <a:solidFill>
                  <a:srgbClr val="919191"/>
                </a:solidFill>
                <a:latin typeface="Arial" pitchFamily="34" charset="0"/>
              </a:rPr>
              <a:t>17/12/2009 CERN J. Schukraft</a:t>
            </a:r>
          </a:p>
        </p:txBody>
      </p:sp>
      <p:sp>
        <p:nvSpPr>
          <p:cNvPr id="1030" name="Rectangle 6"/>
          <p:cNvSpPr>
            <a:spLocks noGrp="1" noChangeArrowheads="1"/>
          </p:cNvSpPr>
          <p:nvPr>
            <p:ph type="body" idx="1"/>
          </p:nvPr>
        </p:nvSpPr>
        <p:spPr bwMode="auto">
          <a:xfrm>
            <a:off x="0" y="762000"/>
            <a:ext cx="9144000" cy="6096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 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sldNum" sz="quarter" idx="4"/>
          </p:nvPr>
        </p:nvSpPr>
        <p:spPr bwMode="auto">
          <a:xfrm>
            <a:off x="0" y="6524625"/>
            <a:ext cx="250825" cy="33337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lnSpc>
                <a:spcPct val="100000"/>
              </a:lnSpc>
              <a:spcBef>
                <a:spcPct val="0"/>
              </a:spcBef>
              <a:buClrTx/>
              <a:buFontTx/>
              <a:buNone/>
              <a:defRPr sz="1400">
                <a:solidFill>
                  <a:schemeClr val="bg2"/>
                </a:solidFill>
                <a:latin typeface="Times New Roman" pitchFamily="18" charset="0"/>
              </a:defRPr>
            </a:lvl1pPr>
          </a:lstStyle>
          <a:p>
            <a:pPr eaLnBrk="0" hangingPunct="0"/>
            <a:fld id="{DB381D77-41FE-4C1B-A88D-503CF3CDF222}" type="slidenum">
              <a:rPr lang="en-US" smtClean="0">
                <a:solidFill>
                  <a:srgbClr val="919191"/>
                </a:solidFill>
              </a:rPr>
              <a:pPr eaLnBrk="0" hangingPunct="0"/>
              <a:t>‹#›</a:t>
            </a:fld>
            <a:endParaRPr lang="en-US" smtClean="0">
              <a:solidFill>
                <a:srgbClr val="919191"/>
              </a:solidFill>
            </a:endParaRPr>
          </a:p>
        </p:txBody>
      </p:sp>
      <p:sp>
        <p:nvSpPr>
          <p:cNvPr id="1029" name="Rectangle 5"/>
          <p:cNvSpPr>
            <a:spLocks noGrp="1" noChangeArrowheads="1"/>
          </p:cNvSpPr>
          <p:nvPr>
            <p:ph type="title"/>
          </p:nvPr>
        </p:nvSpPr>
        <p:spPr bwMode="auto">
          <a:xfrm>
            <a:off x="3476625" y="49213"/>
            <a:ext cx="2343150" cy="585787"/>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p>
            <a:pPr lvl="0"/>
            <a:r>
              <a:rPr lang="en-US" smtClean="0"/>
              <a:t>Slide Title</a:t>
            </a:r>
          </a:p>
        </p:txBody>
      </p:sp>
      <p:sp>
        <p:nvSpPr>
          <p:cNvPr id="1055" name="Line 31"/>
          <p:cNvSpPr>
            <a:spLocks noChangeShapeType="1"/>
          </p:cNvSpPr>
          <p:nvPr/>
        </p:nvSpPr>
        <p:spPr bwMode="auto">
          <a:xfrm>
            <a:off x="0" y="609600"/>
            <a:ext cx="9144000" cy="0"/>
          </a:xfrm>
          <a:prstGeom prst="line">
            <a:avLst/>
          </a:prstGeom>
          <a:noFill/>
          <a:ln w="38100">
            <a:solidFill>
              <a:srgbClr val="00FF00"/>
            </a:solidFill>
            <a:round/>
            <a:headEnd type="none" w="sm" len="sm"/>
            <a:tailEnd type="none" w="sm" len="sm"/>
          </a:ln>
          <a:effectLst/>
        </p:spPr>
        <p:txBody>
          <a:bodyPr wrap="none" anchor="ct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latin typeface="Arial" pitchFamily="34" charset="0"/>
            </a:endParaRPr>
          </a:p>
        </p:txBody>
      </p:sp>
      <p:pic>
        <p:nvPicPr>
          <p:cNvPr id="1056" name="Picture 32"/>
          <p:cNvPicPr>
            <a:picLocks noChangeAspect="1" noChangeArrowheads="1"/>
          </p:cNvPicPr>
          <p:nvPr/>
        </p:nvPicPr>
        <p:blipFill>
          <a:blip r:embed="rId13" cstate="print"/>
          <a:srcRect/>
          <a:stretch>
            <a:fillRect/>
          </a:stretch>
        </p:blipFill>
        <p:spPr bwMode="auto">
          <a:xfrm>
            <a:off x="304800" y="0"/>
            <a:ext cx="458788" cy="533400"/>
          </a:xfrm>
          <a:prstGeom prst="rect">
            <a:avLst/>
          </a:prstGeom>
          <a:noFill/>
        </p:spPr>
      </p:pic>
      <p:pic>
        <p:nvPicPr>
          <p:cNvPr id="1057" name="Picture 33"/>
          <p:cNvPicPr>
            <a:picLocks noChangeAspect="1" noChangeArrowheads="1"/>
          </p:cNvPicPr>
          <p:nvPr/>
        </p:nvPicPr>
        <p:blipFill>
          <a:blip r:embed="rId14" cstate="print"/>
          <a:srcRect/>
          <a:stretch>
            <a:fillRect/>
          </a:stretch>
        </p:blipFill>
        <p:spPr bwMode="auto">
          <a:xfrm>
            <a:off x="8458200" y="0"/>
            <a:ext cx="533400" cy="533400"/>
          </a:xfrm>
          <a:prstGeom prst="rect">
            <a:avLst/>
          </a:prstGeom>
          <a:noFill/>
        </p:spPr>
      </p:pic>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p:txStyles>
    <p:titleStyle>
      <a:lvl1pPr algn="ctr" rtl="0" eaLnBrk="0" fontAlgn="base" hangingPunct="0">
        <a:lnSpc>
          <a:spcPct val="90000"/>
        </a:lnSpc>
        <a:spcBef>
          <a:spcPct val="0"/>
        </a:spcBef>
        <a:spcAft>
          <a:spcPct val="0"/>
        </a:spcAft>
        <a:defRPr sz="3600" b="1">
          <a:solidFill>
            <a:srgbClr val="FF0000"/>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2pPr>
      <a:lvl3pPr algn="ctr" rtl="0" eaLnBrk="0" fontAlgn="base" hangingPunct="0">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3pPr>
      <a:lvl4pPr algn="ctr" rtl="0" eaLnBrk="0" fontAlgn="base" hangingPunct="0">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4pPr>
      <a:lvl5pPr algn="ctr" rtl="0" eaLnBrk="0" fontAlgn="base" hangingPunct="0">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5pPr>
      <a:lvl6pPr marL="457200" algn="ctr" rtl="0" eaLnBrk="0" fontAlgn="base" hangingPunct="0">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6pPr>
      <a:lvl7pPr marL="914400" algn="ctr" rtl="0" eaLnBrk="0" fontAlgn="base" hangingPunct="0">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7pPr>
      <a:lvl8pPr marL="1371600" algn="ctr" rtl="0" eaLnBrk="0" fontAlgn="base" hangingPunct="0">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8pPr>
      <a:lvl9pPr marL="1828800" algn="ctr" rtl="0" eaLnBrk="0" fontAlgn="base" hangingPunct="0">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9pPr>
    </p:titleStyle>
    <p:bodyStyle>
      <a:lvl1pPr algn="l" rtl="0" eaLnBrk="0" fontAlgn="base" hangingPunct="0">
        <a:lnSpc>
          <a:spcPct val="90000"/>
        </a:lnSpc>
        <a:spcBef>
          <a:spcPct val="30000"/>
        </a:spcBef>
        <a:spcAft>
          <a:spcPct val="0"/>
        </a:spcAft>
        <a:buClr>
          <a:schemeClr val="hlink"/>
        </a:buClr>
        <a:buFont typeface="Wingdings" pitchFamily="2" charset="2"/>
        <a:buChar char="l"/>
        <a:tabLst>
          <a:tab pos="1614488" algn="l"/>
        </a:tabLst>
        <a:defRPr sz="2400">
          <a:solidFill>
            <a:srgbClr val="0000FF"/>
          </a:solidFill>
          <a:latin typeface="+mn-lt"/>
          <a:ea typeface="+mn-ea"/>
          <a:cs typeface="+mn-cs"/>
        </a:defRPr>
      </a:lvl1pPr>
      <a:lvl2pPr marL="193675" indent="-3175" algn="l" rtl="0" eaLnBrk="0" fontAlgn="base" hangingPunct="0">
        <a:lnSpc>
          <a:spcPct val="90000"/>
        </a:lnSpc>
        <a:spcBef>
          <a:spcPct val="30000"/>
        </a:spcBef>
        <a:spcAft>
          <a:spcPct val="0"/>
        </a:spcAft>
        <a:buClr>
          <a:schemeClr val="hlink"/>
        </a:buClr>
        <a:buFont typeface="Wingdings" pitchFamily="2" charset="2"/>
        <a:buChar char="ð"/>
        <a:tabLst>
          <a:tab pos="1614488" algn="l"/>
        </a:tabLst>
        <a:defRPr>
          <a:solidFill>
            <a:schemeClr val="tx1"/>
          </a:solidFill>
          <a:latin typeface="+mn-lt"/>
        </a:defRPr>
      </a:lvl2pPr>
      <a:lvl3pPr marL="384175" algn="l" rtl="0" eaLnBrk="0" fontAlgn="base" hangingPunct="0">
        <a:lnSpc>
          <a:spcPct val="90000"/>
        </a:lnSpc>
        <a:spcBef>
          <a:spcPct val="30000"/>
        </a:spcBef>
        <a:spcAft>
          <a:spcPct val="0"/>
        </a:spcAft>
        <a:buClr>
          <a:schemeClr val="accent2"/>
        </a:buClr>
        <a:buSzPct val="80000"/>
        <a:buFont typeface="Wingdings" pitchFamily="2" charset="2"/>
        <a:buChar char="µ"/>
        <a:tabLst>
          <a:tab pos="1614488" algn="l"/>
        </a:tabLst>
        <a:defRPr>
          <a:solidFill>
            <a:schemeClr val="tx1"/>
          </a:solidFill>
          <a:latin typeface="+mn-lt"/>
        </a:defRPr>
      </a:lvl3pPr>
      <a:lvl4pPr marL="576263" indent="-1588" algn="l" rtl="0" eaLnBrk="0" fontAlgn="base" hangingPunct="0">
        <a:lnSpc>
          <a:spcPct val="90000"/>
        </a:lnSpc>
        <a:spcBef>
          <a:spcPct val="30000"/>
        </a:spcBef>
        <a:spcAft>
          <a:spcPct val="0"/>
        </a:spcAft>
        <a:buClr>
          <a:schemeClr val="hlink"/>
        </a:buClr>
        <a:buSzPct val="100000"/>
        <a:buFont typeface="Wingdings" pitchFamily="2" charset="2"/>
        <a:tabLst>
          <a:tab pos="1614488" algn="l"/>
        </a:tabLst>
        <a:defRPr>
          <a:solidFill>
            <a:schemeClr val="tx1"/>
          </a:solidFill>
          <a:latin typeface="+mn-lt"/>
        </a:defRPr>
      </a:lvl4pPr>
      <a:lvl5pPr marL="766763" algn="l" rtl="0" eaLnBrk="0" fontAlgn="base" hangingPunct="0">
        <a:lnSpc>
          <a:spcPct val="90000"/>
        </a:lnSpc>
        <a:spcBef>
          <a:spcPct val="30000"/>
        </a:spcBef>
        <a:spcAft>
          <a:spcPct val="0"/>
        </a:spcAft>
        <a:tabLst>
          <a:tab pos="1614488" algn="l"/>
        </a:tabLst>
        <a:defRPr>
          <a:solidFill>
            <a:schemeClr val="tx1"/>
          </a:solidFill>
          <a:latin typeface="+mn-lt"/>
        </a:defRPr>
      </a:lvl5pPr>
      <a:lvl6pPr marL="1223963" algn="l" rtl="0" eaLnBrk="0" fontAlgn="base" hangingPunct="0">
        <a:lnSpc>
          <a:spcPct val="90000"/>
        </a:lnSpc>
        <a:spcBef>
          <a:spcPct val="30000"/>
        </a:spcBef>
        <a:spcAft>
          <a:spcPct val="0"/>
        </a:spcAft>
        <a:tabLst>
          <a:tab pos="1614488" algn="l"/>
        </a:tabLst>
        <a:defRPr>
          <a:solidFill>
            <a:schemeClr val="tx1"/>
          </a:solidFill>
          <a:latin typeface="+mn-lt"/>
        </a:defRPr>
      </a:lvl6pPr>
      <a:lvl7pPr marL="1681163" algn="l" rtl="0" eaLnBrk="0" fontAlgn="base" hangingPunct="0">
        <a:lnSpc>
          <a:spcPct val="90000"/>
        </a:lnSpc>
        <a:spcBef>
          <a:spcPct val="30000"/>
        </a:spcBef>
        <a:spcAft>
          <a:spcPct val="0"/>
        </a:spcAft>
        <a:tabLst>
          <a:tab pos="1614488" algn="l"/>
        </a:tabLst>
        <a:defRPr>
          <a:solidFill>
            <a:schemeClr val="tx1"/>
          </a:solidFill>
          <a:latin typeface="+mn-lt"/>
        </a:defRPr>
      </a:lvl7pPr>
      <a:lvl8pPr marL="2138363" algn="l" rtl="0" eaLnBrk="0" fontAlgn="base" hangingPunct="0">
        <a:lnSpc>
          <a:spcPct val="90000"/>
        </a:lnSpc>
        <a:spcBef>
          <a:spcPct val="30000"/>
        </a:spcBef>
        <a:spcAft>
          <a:spcPct val="0"/>
        </a:spcAft>
        <a:tabLst>
          <a:tab pos="1614488" algn="l"/>
        </a:tabLst>
        <a:defRPr>
          <a:solidFill>
            <a:schemeClr val="tx1"/>
          </a:solidFill>
          <a:latin typeface="+mn-lt"/>
        </a:defRPr>
      </a:lvl8pPr>
      <a:lvl9pPr marL="2595563" algn="l" rtl="0" eaLnBrk="0" fontAlgn="base" hangingPunct="0">
        <a:lnSpc>
          <a:spcPct val="90000"/>
        </a:lnSpc>
        <a:spcBef>
          <a:spcPct val="30000"/>
        </a:spcBef>
        <a:spcAft>
          <a:spcPct val="0"/>
        </a:spcAft>
        <a:tabLst>
          <a:tab pos="1614488" algn="l"/>
        </a:tabLs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0546" name="Rectangle 2"/>
          <p:cNvSpPr>
            <a:spLocks noGrp="1" noChangeArrowheads="1"/>
          </p:cNvSpPr>
          <p:nvPr>
            <p:ph type="dt" sz="half" idx="2"/>
          </p:nvPr>
        </p:nvSpPr>
        <p:spPr bwMode="auto">
          <a:xfrm>
            <a:off x="6808788" y="6643688"/>
            <a:ext cx="2335212" cy="2143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lvl1pPr>
              <a:lnSpc>
                <a:spcPct val="100000"/>
              </a:lnSpc>
              <a:spcBef>
                <a:spcPct val="0"/>
              </a:spcBef>
              <a:buClrTx/>
              <a:buFontTx/>
              <a:buNone/>
              <a:defRPr sz="800">
                <a:solidFill>
                  <a:schemeClr val="bg2"/>
                </a:solidFill>
              </a:defRPr>
            </a:lvl1pPr>
          </a:lstStyle>
          <a:p>
            <a:pPr eaLnBrk="0" hangingPunct="0"/>
            <a:fld id="{B1B6BC3F-75AA-4F10-BFFA-7869FC7410FB}" type="datetime1">
              <a:rPr lang="en-US" smtClean="0">
                <a:solidFill>
                  <a:srgbClr val="919191"/>
                </a:solidFill>
                <a:latin typeface="Arial" pitchFamily="34" charset="0"/>
              </a:rPr>
              <a:pPr eaLnBrk="0" hangingPunct="0"/>
              <a:t>12/7/2010</a:t>
            </a:fld>
            <a:r>
              <a:rPr lang="en-US" smtClean="0">
                <a:solidFill>
                  <a:srgbClr val="919191"/>
                </a:solidFill>
                <a:latin typeface="Arial" pitchFamily="34" charset="0"/>
              </a:rPr>
              <a:t>ICHEP, Paris, July 2010 J. Schukraft</a:t>
            </a:r>
          </a:p>
        </p:txBody>
      </p:sp>
      <p:sp>
        <p:nvSpPr>
          <p:cNvPr id="6147" name="Rectangle 3"/>
          <p:cNvSpPr>
            <a:spLocks noGrp="1" noChangeArrowheads="1"/>
          </p:cNvSpPr>
          <p:nvPr>
            <p:ph type="body" idx="1"/>
          </p:nvPr>
        </p:nvSpPr>
        <p:spPr bwMode="auto">
          <a:xfrm>
            <a:off x="0" y="692150"/>
            <a:ext cx="9144000" cy="61658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 Body Text</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620548" name="Rectangle 4"/>
          <p:cNvSpPr>
            <a:spLocks noGrp="1" noChangeArrowheads="1"/>
          </p:cNvSpPr>
          <p:nvPr>
            <p:ph type="title"/>
          </p:nvPr>
        </p:nvSpPr>
        <p:spPr bwMode="auto">
          <a:xfrm>
            <a:off x="3476625" y="49213"/>
            <a:ext cx="2343150" cy="585787"/>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p>
            <a:pPr lvl="0"/>
            <a:r>
              <a:rPr lang="en-US" smtClean="0"/>
              <a:t>Slide Title</a:t>
            </a:r>
          </a:p>
        </p:txBody>
      </p:sp>
      <p:sp>
        <p:nvSpPr>
          <p:cNvPr id="620549" name="Line 5"/>
          <p:cNvSpPr>
            <a:spLocks noChangeShapeType="1"/>
          </p:cNvSpPr>
          <p:nvPr/>
        </p:nvSpPr>
        <p:spPr bwMode="auto">
          <a:xfrm>
            <a:off x="0" y="609600"/>
            <a:ext cx="9144000" cy="0"/>
          </a:xfrm>
          <a:prstGeom prst="line">
            <a:avLst/>
          </a:prstGeom>
          <a:noFill/>
          <a:ln w="38100">
            <a:solidFill>
              <a:srgbClr val="00FF00"/>
            </a:solidFill>
            <a:round/>
            <a:headEnd type="none" w="sm" len="sm"/>
            <a:tailEnd type="none" w="sm" len="sm"/>
          </a:ln>
          <a:effectLst/>
        </p:spPr>
        <p:txBody>
          <a:bodyPr wrap="none" anchor="ctr"/>
          <a:lstStyle/>
          <a:p>
            <a:pPr eaLnBrk="0" hangingPunct="0">
              <a:lnSpc>
                <a:spcPct val="90000"/>
              </a:lnSpc>
              <a:spcBef>
                <a:spcPct val="30000"/>
              </a:spcBef>
              <a:buClr>
                <a:srgbClr val="FC0128"/>
              </a:buClr>
              <a:buFont typeface="Wingdings" pitchFamily="2" charset="2"/>
              <a:buNone/>
              <a:defRPr/>
            </a:pPr>
            <a:endParaRPr lang="en-US" sz="1600">
              <a:solidFill>
                <a:srgbClr val="0000FF"/>
              </a:solidFill>
              <a:latin typeface="Arial" pitchFamily="34" charset="0"/>
            </a:endParaRPr>
          </a:p>
        </p:txBody>
      </p:sp>
      <p:pic>
        <p:nvPicPr>
          <p:cNvPr id="6150" name="Picture 6"/>
          <p:cNvPicPr>
            <a:picLocks noChangeAspect="1" noChangeArrowheads="1"/>
          </p:cNvPicPr>
          <p:nvPr/>
        </p:nvPicPr>
        <p:blipFill>
          <a:blip r:embed="rId12" cstate="print"/>
          <a:srcRect/>
          <a:stretch>
            <a:fillRect/>
          </a:stretch>
        </p:blipFill>
        <p:spPr bwMode="auto">
          <a:xfrm>
            <a:off x="304800" y="0"/>
            <a:ext cx="458788" cy="533400"/>
          </a:xfrm>
          <a:prstGeom prst="rect">
            <a:avLst/>
          </a:prstGeom>
          <a:noFill/>
          <a:ln w="9525">
            <a:noFill/>
            <a:miter lim="800000"/>
            <a:headEnd/>
            <a:tailEnd/>
          </a:ln>
        </p:spPr>
      </p:pic>
      <p:pic>
        <p:nvPicPr>
          <p:cNvPr id="6151" name="Picture 7"/>
          <p:cNvPicPr>
            <a:picLocks noChangeAspect="1" noChangeArrowheads="1"/>
          </p:cNvPicPr>
          <p:nvPr/>
        </p:nvPicPr>
        <p:blipFill>
          <a:blip r:embed="rId13" cstate="print"/>
          <a:srcRect/>
          <a:stretch>
            <a:fillRect/>
          </a:stretch>
        </p:blipFill>
        <p:spPr bwMode="auto">
          <a:xfrm>
            <a:off x="8458200" y="0"/>
            <a:ext cx="533400" cy="533400"/>
          </a:xfrm>
          <a:prstGeom prst="rect">
            <a:avLst/>
          </a:prstGeom>
          <a:noFill/>
          <a:ln w="9525">
            <a:noFill/>
            <a:miter lim="800000"/>
            <a:headEnd/>
            <a:tailEnd/>
          </a:ln>
        </p:spPr>
      </p:pic>
      <p:sp>
        <p:nvSpPr>
          <p:cNvPr id="620552" name="Rectangle 8"/>
          <p:cNvSpPr>
            <a:spLocks noGrp="1" noChangeArrowheads="1"/>
          </p:cNvSpPr>
          <p:nvPr>
            <p:ph type="sldNum" sz="quarter" idx="4"/>
          </p:nvPr>
        </p:nvSpPr>
        <p:spPr bwMode="auto">
          <a:xfrm>
            <a:off x="0" y="6705600"/>
            <a:ext cx="685800" cy="1524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nSpc>
                <a:spcPct val="100000"/>
              </a:lnSpc>
              <a:spcBef>
                <a:spcPct val="0"/>
              </a:spcBef>
              <a:buClrTx/>
              <a:buFontTx/>
              <a:buNone/>
              <a:defRPr sz="1000" smtClean="0">
                <a:solidFill>
                  <a:schemeClr val="tx1"/>
                </a:solidFill>
                <a:latin typeface="Times New Roman" pitchFamily="18" charset="0"/>
              </a:defRPr>
            </a:lvl1pPr>
          </a:lstStyle>
          <a:p>
            <a:pPr eaLnBrk="0" hangingPunct="0">
              <a:defRPr/>
            </a:pPr>
            <a:fld id="{47CD477C-57BE-4475-AA3C-F8F25581C8E1}" type="slidenum">
              <a:rPr lang="en-US">
                <a:solidFill>
                  <a:srgbClr val="000000"/>
                </a:solidFill>
              </a:rPr>
              <a:pPr eaLnBrk="0" hangingPunct="0">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Lst>
  <p:hf hdr="0" ftr="0"/>
  <p:txStyles>
    <p:titleStyle>
      <a:lvl1pPr algn="ctr" rtl="0" eaLnBrk="0" fontAlgn="base" hangingPunct="0">
        <a:lnSpc>
          <a:spcPct val="90000"/>
        </a:lnSpc>
        <a:spcBef>
          <a:spcPct val="0"/>
        </a:spcBef>
        <a:spcAft>
          <a:spcPct val="0"/>
        </a:spcAft>
        <a:defRPr sz="3600" b="1">
          <a:solidFill>
            <a:srgbClr val="FF0000"/>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2pPr>
      <a:lvl3pPr algn="ctr" rtl="0" eaLnBrk="0" fontAlgn="base" hangingPunct="0">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3pPr>
      <a:lvl4pPr algn="ctr" rtl="0" eaLnBrk="0" fontAlgn="base" hangingPunct="0">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4pPr>
      <a:lvl5pPr algn="ctr" rtl="0" eaLnBrk="0" fontAlgn="base" hangingPunct="0">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5pPr>
      <a:lvl6pPr marL="457200" algn="ctr" rtl="0" fontAlgn="base">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6pPr>
      <a:lvl7pPr marL="914400" algn="ctr" rtl="0" fontAlgn="base">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7pPr>
      <a:lvl8pPr marL="1371600" algn="ctr" rtl="0" fontAlgn="base">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8pPr>
      <a:lvl9pPr marL="1828800" algn="ctr" rtl="0" fontAlgn="base">
        <a:lnSpc>
          <a:spcPct val="90000"/>
        </a:lnSpc>
        <a:spcBef>
          <a:spcPct val="0"/>
        </a:spcBef>
        <a:spcAft>
          <a:spcPct val="0"/>
        </a:spcAft>
        <a:defRPr sz="3600" b="1">
          <a:solidFill>
            <a:srgbClr val="FF0000"/>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lnSpc>
          <a:spcPct val="90000"/>
        </a:lnSpc>
        <a:spcBef>
          <a:spcPct val="30000"/>
        </a:spcBef>
        <a:spcAft>
          <a:spcPct val="0"/>
        </a:spcAft>
        <a:buClr>
          <a:schemeClr val="hlink"/>
        </a:buClr>
        <a:buFont typeface="Wingdings" pitchFamily="2" charset="2"/>
        <a:buChar char="l"/>
        <a:tabLst>
          <a:tab pos="1614488" algn="l"/>
        </a:tabLst>
        <a:defRPr sz="2400">
          <a:solidFill>
            <a:srgbClr val="0000FF"/>
          </a:solidFill>
          <a:latin typeface="+mn-lt"/>
          <a:ea typeface="+mn-ea"/>
          <a:cs typeface="+mn-cs"/>
        </a:defRPr>
      </a:lvl1pPr>
      <a:lvl2pPr marL="193675" indent="-3175" algn="l" rtl="0" eaLnBrk="0" fontAlgn="base" hangingPunct="0">
        <a:lnSpc>
          <a:spcPct val="90000"/>
        </a:lnSpc>
        <a:spcBef>
          <a:spcPct val="30000"/>
        </a:spcBef>
        <a:spcAft>
          <a:spcPct val="0"/>
        </a:spcAft>
        <a:buClr>
          <a:schemeClr val="hlink"/>
        </a:buClr>
        <a:buFont typeface="Wingdings" pitchFamily="2" charset="2"/>
        <a:buChar char="ð"/>
        <a:tabLst>
          <a:tab pos="1614488" algn="l"/>
        </a:tabLst>
        <a:defRPr>
          <a:solidFill>
            <a:schemeClr val="tx1"/>
          </a:solidFill>
          <a:latin typeface="+mn-lt"/>
        </a:defRPr>
      </a:lvl2pPr>
      <a:lvl3pPr marL="384175" indent="530225" algn="l" rtl="0" eaLnBrk="0" fontAlgn="base" hangingPunct="0">
        <a:lnSpc>
          <a:spcPct val="90000"/>
        </a:lnSpc>
        <a:spcBef>
          <a:spcPct val="30000"/>
        </a:spcBef>
        <a:spcAft>
          <a:spcPct val="0"/>
        </a:spcAft>
        <a:buClr>
          <a:schemeClr val="accent2"/>
        </a:buClr>
        <a:buSzPct val="80000"/>
        <a:buFont typeface="Wingdings" pitchFamily="2" charset="2"/>
        <a:buChar char="µ"/>
        <a:tabLst>
          <a:tab pos="1614488" algn="l"/>
        </a:tabLst>
        <a:defRPr>
          <a:solidFill>
            <a:schemeClr val="tx1"/>
          </a:solidFill>
          <a:latin typeface="+mn-lt"/>
        </a:defRPr>
      </a:lvl3pPr>
      <a:lvl4pPr marL="576263" indent="-1588" algn="l" rtl="0" eaLnBrk="0" fontAlgn="base" hangingPunct="0">
        <a:lnSpc>
          <a:spcPct val="90000"/>
        </a:lnSpc>
        <a:spcBef>
          <a:spcPct val="30000"/>
        </a:spcBef>
        <a:spcAft>
          <a:spcPct val="0"/>
        </a:spcAft>
        <a:buClr>
          <a:schemeClr val="hlink"/>
        </a:buClr>
        <a:buSzPct val="100000"/>
        <a:buFont typeface="Wingdings" pitchFamily="2" charset="2"/>
        <a:tabLst>
          <a:tab pos="1614488" algn="l"/>
        </a:tabLst>
        <a:defRPr>
          <a:solidFill>
            <a:schemeClr val="tx1"/>
          </a:solidFill>
          <a:latin typeface="+mn-lt"/>
        </a:defRPr>
      </a:lvl4pPr>
      <a:lvl5pPr marL="766763" indent="1062038" algn="l" rtl="0" eaLnBrk="0" fontAlgn="base" hangingPunct="0">
        <a:lnSpc>
          <a:spcPct val="90000"/>
        </a:lnSpc>
        <a:spcBef>
          <a:spcPct val="30000"/>
        </a:spcBef>
        <a:spcAft>
          <a:spcPct val="0"/>
        </a:spcAft>
        <a:tabLst>
          <a:tab pos="1614488" algn="l"/>
        </a:tabLst>
        <a:defRPr>
          <a:solidFill>
            <a:schemeClr val="tx1"/>
          </a:solidFill>
          <a:latin typeface="+mn-lt"/>
        </a:defRPr>
      </a:lvl5pPr>
      <a:lvl6pPr marL="1223963" algn="l" rtl="0" fontAlgn="base">
        <a:lnSpc>
          <a:spcPct val="90000"/>
        </a:lnSpc>
        <a:spcBef>
          <a:spcPct val="30000"/>
        </a:spcBef>
        <a:spcAft>
          <a:spcPct val="0"/>
        </a:spcAft>
        <a:tabLst>
          <a:tab pos="1614488" algn="l"/>
        </a:tabLst>
        <a:defRPr>
          <a:solidFill>
            <a:schemeClr val="tx1"/>
          </a:solidFill>
          <a:latin typeface="+mn-lt"/>
        </a:defRPr>
      </a:lvl6pPr>
      <a:lvl7pPr marL="1681163" algn="l" rtl="0" fontAlgn="base">
        <a:lnSpc>
          <a:spcPct val="90000"/>
        </a:lnSpc>
        <a:spcBef>
          <a:spcPct val="30000"/>
        </a:spcBef>
        <a:spcAft>
          <a:spcPct val="0"/>
        </a:spcAft>
        <a:tabLst>
          <a:tab pos="1614488" algn="l"/>
        </a:tabLst>
        <a:defRPr>
          <a:solidFill>
            <a:schemeClr val="tx1"/>
          </a:solidFill>
          <a:latin typeface="+mn-lt"/>
        </a:defRPr>
      </a:lvl7pPr>
      <a:lvl8pPr marL="2138363" algn="l" rtl="0" fontAlgn="base">
        <a:lnSpc>
          <a:spcPct val="90000"/>
        </a:lnSpc>
        <a:spcBef>
          <a:spcPct val="30000"/>
        </a:spcBef>
        <a:spcAft>
          <a:spcPct val="0"/>
        </a:spcAft>
        <a:tabLst>
          <a:tab pos="1614488" algn="l"/>
        </a:tabLst>
        <a:defRPr>
          <a:solidFill>
            <a:schemeClr val="tx1"/>
          </a:solidFill>
          <a:latin typeface="+mn-lt"/>
        </a:defRPr>
      </a:lvl8pPr>
      <a:lvl9pPr marL="2595563" algn="l" rtl="0" fontAlgn="base">
        <a:lnSpc>
          <a:spcPct val="90000"/>
        </a:lnSpc>
        <a:spcBef>
          <a:spcPct val="30000"/>
        </a:spcBef>
        <a:spcAft>
          <a:spcPct val="0"/>
        </a:spcAft>
        <a:tabLst>
          <a:tab pos="1614488" algn="l"/>
        </a:tabLs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0546" name="Rectangle 2"/>
          <p:cNvSpPr>
            <a:spLocks noGrp="1" noChangeArrowheads="1"/>
          </p:cNvSpPr>
          <p:nvPr>
            <p:ph type="dt" sz="half" idx="2"/>
          </p:nvPr>
        </p:nvSpPr>
        <p:spPr bwMode="auto">
          <a:xfrm>
            <a:off x="7392988" y="6643688"/>
            <a:ext cx="2136775" cy="2143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lvl1pPr>
              <a:lnSpc>
                <a:spcPct val="100000"/>
              </a:lnSpc>
              <a:spcBef>
                <a:spcPct val="0"/>
              </a:spcBef>
              <a:buClrTx/>
              <a:buFontTx/>
              <a:buNone/>
              <a:defRPr sz="800">
                <a:solidFill>
                  <a:schemeClr val="bg2"/>
                </a:solidFill>
              </a:defRPr>
            </a:lvl1pPr>
          </a:lstStyle>
          <a:p>
            <a:pPr eaLnBrk="0" hangingPunct="0"/>
            <a:r>
              <a:rPr lang="en-US" smtClean="0">
                <a:solidFill>
                  <a:srgbClr val="919191"/>
                </a:solidFill>
              </a:rPr>
              <a:t>CERN, 2 Dec  2010 J. Schukraft</a:t>
            </a:r>
          </a:p>
        </p:txBody>
      </p:sp>
      <p:sp>
        <p:nvSpPr>
          <p:cNvPr id="825347" name="Rectangle 3"/>
          <p:cNvSpPr>
            <a:spLocks noGrp="1" noChangeArrowheads="1"/>
          </p:cNvSpPr>
          <p:nvPr>
            <p:ph type="body" idx="1"/>
          </p:nvPr>
        </p:nvSpPr>
        <p:spPr bwMode="auto">
          <a:xfrm>
            <a:off x="0" y="692150"/>
            <a:ext cx="9144000" cy="61658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 Body Text</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620548" name="Rectangle 4"/>
          <p:cNvSpPr>
            <a:spLocks noGrp="1" noChangeArrowheads="1"/>
          </p:cNvSpPr>
          <p:nvPr>
            <p:ph type="title"/>
          </p:nvPr>
        </p:nvSpPr>
        <p:spPr bwMode="auto">
          <a:xfrm>
            <a:off x="3476625" y="49213"/>
            <a:ext cx="2343150" cy="585787"/>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p>
            <a:pPr lvl="0"/>
            <a:r>
              <a:rPr lang="en-US" smtClean="0"/>
              <a:t>Slide Title</a:t>
            </a:r>
          </a:p>
        </p:txBody>
      </p:sp>
      <p:sp>
        <p:nvSpPr>
          <p:cNvPr id="620549" name="Line 5"/>
          <p:cNvSpPr>
            <a:spLocks noChangeShapeType="1"/>
          </p:cNvSpPr>
          <p:nvPr/>
        </p:nvSpPr>
        <p:spPr bwMode="auto">
          <a:xfrm>
            <a:off x="0" y="609600"/>
            <a:ext cx="9144000" cy="0"/>
          </a:xfrm>
          <a:prstGeom prst="line">
            <a:avLst/>
          </a:prstGeom>
          <a:noFill/>
          <a:ln w="38100">
            <a:solidFill>
              <a:srgbClr val="00FF00"/>
            </a:solidFill>
            <a:round/>
            <a:headEnd type="none" w="sm" len="sm"/>
            <a:tailEnd type="none" w="sm" len="sm"/>
          </a:ln>
          <a:effectLst/>
        </p:spPr>
        <p:txBody>
          <a:bodyPr wrap="none" anchor="ctr"/>
          <a:lstStyle/>
          <a:p>
            <a:pPr eaLnBrk="0" hangingPunct="0">
              <a:lnSpc>
                <a:spcPct val="90000"/>
              </a:lnSpc>
              <a:spcBef>
                <a:spcPct val="30000"/>
              </a:spcBef>
              <a:buClr>
                <a:srgbClr val="FC0128"/>
              </a:buClr>
              <a:buFont typeface="Wingdings" pitchFamily="2" charset="2"/>
              <a:buNone/>
              <a:defRPr/>
            </a:pPr>
            <a:endParaRPr lang="en-US" sz="1600">
              <a:solidFill>
                <a:srgbClr val="0000FF"/>
              </a:solidFill>
              <a:latin typeface="Arial" pitchFamily="34" charset="0"/>
            </a:endParaRPr>
          </a:p>
        </p:txBody>
      </p:sp>
      <p:pic>
        <p:nvPicPr>
          <p:cNvPr id="825350" name="Picture 6"/>
          <p:cNvPicPr>
            <a:picLocks noChangeAspect="1" noChangeArrowheads="1"/>
          </p:cNvPicPr>
          <p:nvPr/>
        </p:nvPicPr>
        <p:blipFill>
          <a:blip r:embed="rId13" cstate="print"/>
          <a:srcRect/>
          <a:stretch>
            <a:fillRect/>
          </a:stretch>
        </p:blipFill>
        <p:spPr bwMode="auto">
          <a:xfrm>
            <a:off x="304800" y="0"/>
            <a:ext cx="458788" cy="533400"/>
          </a:xfrm>
          <a:prstGeom prst="rect">
            <a:avLst/>
          </a:prstGeom>
          <a:noFill/>
          <a:ln w="9525">
            <a:noFill/>
            <a:miter lim="800000"/>
            <a:headEnd/>
            <a:tailEnd/>
          </a:ln>
        </p:spPr>
      </p:pic>
      <p:pic>
        <p:nvPicPr>
          <p:cNvPr id="825351" name="Picture 7"/>
          <p:cNvPicPr>
            <a:picLocks noChangeAspect="1" noChangeArrowheads="1"/>
          </p:cNvPicPr>
          <p:nvPr/>
        </p:nvPicPr>
        <p:blipFill>
          <a:blip r:embed="rId14" cstate="print"/>
          <a:srcRect/>
          <a:stretch>
            <a:fillRect/>
          </a:stretch>
        </p:blipFill>
        <p:spPr bwMode="auto">
          <a:xfrm>
            <a:off x="8458200" y="0"/>
            <a:ext cx="533400" cy="533400"/>
          </a:xfrm>
          <a:prstGeom prst="rect">
            <a:avLst/>
          </a:prstGeom>
          <a:noFill/>
          <a:ln w="9525">
            <a:noFill/>
            <a:miter lim="800000"/>
            <a:headEnd/>
            <a:tailEnd/>
          </a:ln>
        </p:spPr>
      </p:pic>
      <p:sp>
        <p:nvSpPr>
          <p:cNvPr id="620552" name="Rectangle 8"/>
          <p:cNvSpPr>
            <a:spLocks noGrp="1" noChangeArrowheads="1"/>
          </p:cNvSpPr>
          <p:nvPr>
            <p:ph type="sldNum" sz="quarter" idx="4"/>
          </p:nvPr>
        </p:nvSpPr>
        <p:spPr bwMode="auto">
          <a:xfrm>
            <a:off x="0" y="6705600"/>
            <a:ext cx="685800" cy="1524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nSpc>
                <a:spcPct val="100000"/>
              </a:lnSpc>
              <a:spcBef>
                <a:spcPct val="0"/>
              </a:spcBef>
              <a:buClrTx/>
              <a:buFontTx/>
              <a:buNone/>
              <a:defRPr sz="1000" smtClean="0">
                <a:solidFill>
                  <a:schemeClr val="tx1"/>
                </a:solidFill>
                <a:latin typeface="Times New Roman" pitchFamily="18" charset="0"/>
              </a:defRPr>
            </a:lvl1pPr>
          </a:lstStyle>
          <a:p>
            <a:pPr eaLnBrk="0" hangingPunct="0">
              <a:defRPr/>
            </a:pPr>
            <a:fld id="{B20A77A1-8095-4530-8A25-226EB4203159}" type="slidenum">
              <a:rPr lang="en-US">
                <a:solidFill>
                  <a:srgbClr val="000000"/>
                </a:solidFill>
              </a:rPr>
              <a:pPr eaLnBrk="0" hangingPunct="0">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iming>
    <p:tnLst>
      <p:par>
        <p:cTn id="1" dur="indefinite" restart="never" nodeType="tmRoot"/>
      </p:par>
    </p:tnLst>
  </p:timing>
  <p:hf hdr="0" ftr="0"/>
  <p:txStyles>
    <p:titleStyle>
      <a:lvl1pPr algn="ctr" rtl="0" fontAlgn="base">
        <a:lnSpc>
          <a:spcPct val="90000"/>
        </a:lnSpc>
        <a:spcBef>
          <a:spcPct val="0"/>
        </a:spcBef>
        <a:spcAft>
          <a:spcPct val="0"/>
        </a:spcAft>
        <a:defRPr sz="3600" b="1">
          <a:solidFill>
            <a:srgbClr val="FF0000"/>
          </a:solidFill>
          <a:latin typeface="+mj-lt"/>
          <a:ea typeface="+mj-ea"/>
          <a:cs typeface="+mj-cs"/>
        </a:defRPr>
      </a:lvl1pPr>
      <a:lvl2pPr algn="ctr" rtl="0" fontAlgn="base">
        <a:lnSpc>
          <a:spcPct val="90000"/>
        </a:lnSpc>
        <a:spcBef>
          <a:spcPct val="0"/>
        </a:spcBef>
        <a:spcAft>
          <a:spcPct val="0"/>
        </a:spcAft>
        <a:defRPr sz="3600" b="1">
          <a:solidFill>
            <a:srgbClr val="FF0000"/>
          </a:solidFill>
          <a:latin typeface="Arial" charset="0"/>
        </a:defRPr>
      </a:lvl2pPr>
      <a:lvl3pPr algn="ctr" rtl="0" fontAlgn="base">
        <a:lnSpc>
          <a:spcPct val="90000"/>
        </a:lnSpc>
        <a:spcBef>
          <a:spcPct val="0"/>
        </a:spcBef>
        <a:spcAft>
          <a:spcPct val="0"/>
        </a:spcAft>
        <a:defRPr sz="3600" b="1">
          <a:solidFill>
            <a:srgbClr val="FF0000"/>
          </a:solidFill>
          <a:latin typeface="Arial" charset="0"/>
        </a:defRPr>
      </a:lvl3pPr>
      <a:lvl4pPr algn="ctr" rtl="0" fontAlgn="base">
        <a:lnSpc>
          <a:spcPct val="90000"/>
        </a:lnSpc>
        <a:spcBef>
          <a:spcPct val="0"/>
        </a:spcBef>
        <a:spcAft>
          <a:spcPct val="0"/>
        </a:spcAft>
        <a:defRPr sz="3600" b="1">
          <a:solidFill>
            <a:srgbClr val="FF0000"/>
          </a:solidFill>
          <a:latin typeface="Arial" charset="0"/>
        </a:defRPr>
      </a:lvl4pPr>
      <a:lvl5pPr algn="ctr" rtl="0" fontAlgn="base">
        <a:lnSpc>
          <a:spcPct val="90000"/>
        </a:lnSpc>
        <a:spcBef>
          <a:spcPct val="0"/>
        </a:spcBef>
        <a:spcAft>
          <a:spcPct val="0"/>
        </a:spcAft>
        <a:defRPr sz="3600" b="1">
          <a:solidFill>
            <a:srgbClr val="FF0000"/>
          </a:solidFill>
          <a:latin typeface="Arial" charset="0"/>
        </a:defRPr>
      </a:lvl5pPr>
      <a:lvl6pPr marL="457200" algn="ctr" rtl="0" fontAlgn="base">
        <a:lnSpc>
          <a:spcPct val="90000"/>
        </a:lnSpc>
        <a:spcBef>
          <a:spcPct val="0"/>
        </a:spcBef>
        <a:spcAft>
          <a:spcPct val="0"/>
        </a:spcAft>
        <a:defRPr sz="3600" b="1">
          <a:solidFill>
            <a:srgbClr val="FF0000"/>
          </a:solidFill>
          <a:latin typeface="Arial" charset="0"/>
        </a:defRPr>
      </a:lvl6pPr>
      <a:lvl7pPr marL="914400" algn="ctr" rtl="0" fontAlgn="base">
        <a:lnSpc>
          <a:spcPct val="90000"/>
        </a:lnSpc>
        <a:spcBef>
          <a:spcPct val="0"/>
        </a:spcBef>
        <a:spcAft>
          <a:spcPct val="0"/>
        </a:spcAft>
        <a:defRPr sz="3600" b="1">
          <a:solidFill>
            <a:srgbClr val="FF0000"/>
          </a:solidFill>
          <a:latin typeface="Arial" charset="0"/>
        </a:defRPr>
      </a:lvl7pPr>
      <a:lvl8pPr marL="1371600" algn="ctr" rtl="0" fontAlgn="base">
        <a:lnSpc>
          <a:spcPct val="90000"/>
        </a:lnSpc>
        <a:spcBef>
          <a:spcPct val="0"/>
        </a:spcBef>
        <a:spcAft>
          <a:spcPct val="0"/>
        </a:spcAft>
        <a:defRPr sz="3600" b="1">
          <a:solidFill>
            <a:srgbClr val="FF0000"/>
          </a:solidFill>
          <a:latin typeface="Arial" charset="0"/>
        </a:defRPr>
      </a:lvl8pPr>
      <a:lvl9pPr marL="1828800" algn="ctr" rtl="0" fontAlgn="base">
        <a:lnSpc>
          <a:spcPct val="90000"/>
        </a:lnSpc>
        <a:spcBef>
          <a:spcPct val="0"/>
        </a:spcBef>
        <a:spcAft>
          <a:spcPct val="0"/>
        </a:spcAft>
        <a:defRPr sz="3600" b="1">
          <a:solidFill>
            <a:srgbClr val="FF0000"/>
          </a:solidFill>
          <a:latin typeface="Arial" charset="0"/>
        </a:defRPr>
      </a:lvl9pPr>
    </p:titleStyle>
    <p:bodyStyle>
      <a:lvl1pPr marL="342900" indent="-342900" algn="l" rtl="0" fontAlgn="base">
        <a:lnSpc>
          <a:spcPct val="90000"/>
        </a:lnSpc>
        <a:spcBef>
          <a:spcPct val="30000"/>
        </a:spcBef>
        <a:spcAft>
          <a:spcPct val="0"/>
        </a:spcAft>
        <a:buClr>
          <a:schemeClr val="hlink"/>
        </a:buClr>
        <a:buFont typeface="Wingdings" pitchFamily="2" charset="2"/>
        <a:buChar char="l"/>
        <a:tabLst>
          <a:tab pos="1614488" algn="l"/>
        </a:tabLst>
        <a:defRPr sz="2400">
          <a:solidFill>
            <a:srgbClr val="0000FF"/>
          </a:solidFill>
          <a:latin typeface="+mn-lt"/>
          <a:ea typeface="+mn-ea"/>
          <a:cs typeface="+mn-cs"/>
        </a:defRPr>
      </a:lvl1pPr>
      <a:lvl2pPr marL="193675" indent="-3175" algn="l" rtl="0" fontAlgn="base">
        <a:lnSpc>
          <a:spcPct val="90000"/>
        </a:lnSpc>
        <a:spcBef>
          <a:spcPct val="30000"/>
        </a:spcBef>
        <a:spcAft>
          <a:spcPct val="0"/>
        </a:spcAft>
        <a:buClr>
          <a:schemeClr val="hlink"/>
        </a:buClr>
        <a:buFont typeface="Wingdings" pitchFamily="2" charset="2"/>
        <a:buChar char="ð"/>
        <a:tabLst>
          <a:tab pos="1614488" algn="l"/>
        </a:tabLst>
        <a:defRPr>
          <a:solidFill>
            <a:schemeClr val="tx1"/>
          </a:solidFill>
          <a:latin typeface="+mn-lt"/>
        </a:defRPr>
      </a:lvl2pPr>
      <a:lvl3pPr marL="384175" indent="530225" algn="l" rtl="0" fontAlgn="base">
        <a:lnSpc>
          <a:spcPct val="90000"/>
        </a:lnSpc>
        <a:spcBef>
          <a:spcPct val="30000"/>
        </a:spcBef>
        <a:spcAft>
          <a:spcPct val="0"/>
        </a:spcAft>
        <a:buClr>
          <a:schemeClr val="accent2"/>
        </a:buClr>
        <a:buSzPct val="80000"/>
        <a:buFont typeface="Wingdings" pitchFamily="2" charset="2"/>
        <a:buChar char="µ"/>
        <a:tabLst>
          <a:tab pos="1614488" algn="l"/>
        </a:tabLst>
        <a:defRPr>
          <a:solidFill>
            <a:schemeClr val="tx1"/>
          </a:solidFill>
          <a:latin typeface="+mn-lt"/>
        </a:defRPr>
      </a:lvl3pPr>
      <a:lvl4pPr marL="576263" indent="-1588" algn="l" rtl="0" fontAlgn="base">
        <a:lnSpc>
          <a:spcPct val="90000"/>
        </a:lnSpc>
        <a:spcBef>
          <a:spcPct val="30000"/>
        </a:spcBef>
        <a:spcAft>
          <a:spcPct val="0"/>
        </a:spcAft>
        <a:buClr>
          <a:schemeClr val="hlink"/>
        </a:buClr>
        <a:buSzPct val="100000"/>
        <a:buFont typeface="Wingdings" pitchFamily="2" charset="2"/>
        <a:tabLst>
          <a:tab pos="1614488" algn="l"/>
        </a:tabLst>
        <a:defRPr>
          <a:solidFill>
            <a:schemeClr val="tx1"/>
          </a:solidFill>
          <a:latin typeface="+mn-lt"/>
        </a:defRPr>
      </a:lvl4pPr>
      <a:lvl5pPr marL="766763" indent="1062038" algn="l" rtl="0" fontAlgn="base">
        <a:lnSpc>
          <a:spcPct val="90000"/>
        </a:lnSpc>
        <a:spcBef>
          <a:spcPct val="30000"/>
        </a:spcBef>
        <a:spcAft>
          <a:spcPct val="0"/>
        </a:spcAft>
        <a:tabLst>
          <a:tab pos="1614488" algn="l"/>
        </a:tabLst>
        <a:defRPr>
          <a:solidFill>
            <a:schemeClr val="tx1"/>
          </a:solidFill>
          <a:latin typeface="+mn-lt"/>
        </a:defRPr>
      </a:lvl5pPr>
      <a:lvl6pPr marL="1223963" indent="1062038" algn="l" rtl="0" fontAlgn="base">
        <a:lnSpc>
          <a:spcPct val="90000"/>
        </a:lnSpc>
        <a:spcBef>
          <a:spcPct val="30000"/>
        </a:spcBef>
        <a:spcAft>
          <a:spcPct val="0"/>
        </a:spcAft>
        <a:tabLst>
          <a:tab pos="1614488" algn="l"/>
        </a:tabLst>
        <a:defRPr>
          <a:solidFill>
            <a:schemeClr val="tx1"/>
          </a:solidFill>
          <a:latin typeface="+mn-lt"/>
        </a:defRPr>
      </a:lvl6pPr>
      <a:lvl7pPr marL="1681163" indent="1062038" algn="l" rtl="0" fontAlgn="base">
        <a:lnSpc>
          <a:spcPct val="90000"/>
        </a:lnSpc>
        <a:spcBef>
          <a:spcPct val="30000"/>
        </a:spcBef>
        <a:spcAft>
          <a:spcPct val="0"/>
        </a:spcAft>
        <a:tabLst>
          <a:tab pos="1614488" algn="l"/>
        </a:tabLst>
        <a:defRPr>
          <a:solidFill>
            <a:schemeClr val="tx1"/>
          </a:solidFill>
          <a:latin typeface="+mn-lt"/>
        </a:defRPr>
      </a:lvl7pPr>
      <a:lvl8pPr marL="2138363" indent="1062038" algn="l" rtl="0" fontAlgn="base">
        <a:lnSpc>
          <a:spcPct val="90000"/>
        </a:lnSpc>
        <a:spcBef>
          <a:spcPct val="30000"/>
        </a:spcBef>
        <a:spcAft>
          <a:spcPct val="0"/>
        </a:spcAft>
        <a:tabLst>
          <a:tab pos="1614488" algn="l"/>
        </a:tabLst>
        <a:defRPr>
          <a:solidFill>
            <a:schemeClr val="tx1"/>
          </a:solidFill>
          <a:latin typeface="+mn-lt"/>
        </a:defRPr>
      </a:lvl8pPr>
      <a:lvl9pPr marL="2595563" indent="1062038" algn="l" rtl="0" fontAlgn="base">
        <a:lnSpc>
          <a:spcPct val="90000"/>
        </a:lnSpc>
        <a:spcBef>
          <a:spcPct val="30000"/>
        </a:spcBef>
        <a:spcAft>
          <a:spcPct val="0"/>
        </a:spcAft>
        <a:tabLst>
          <a:tab pos="1614488" algn="l"/>
        </a:tabLs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0546" name="Rectangle 2"/>
          <p:cNvSpPr>
            <a:spLocks noGrp="1" noChangeArrowheads="1"/>
          </p:cNvSpPr>
          <p:nvPr>
            <p:ph type="dt" sz="half" idx="2"/>
          </p:nvPr>
        </p:nvSpPr>
        <p:spPr bwMode="auto">
          <a:xfrm>
            <a:off x="7392988" y="6643688"/>
            <a:ext cx="2136775" cy="2143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lvl1pPr>
              <a:lnSpc>
                <a:spcPct val="100000"/>
              </a:lnSpc>
              <a:spcBef>
                <a:spcPct val="0"/>
              </a:spcBef>
              <a:buClrTx/>
              <a:buFontTx/>
              <a:buNone/>
              <a:defRPr sz="800">
                <a:solidFill>
                  <a:schemeClr val="bg2"/>
                </a:solidFill>
              </a:defRPr>
            </a:lvl1pPr>
          </a:lstStyle>
          <a:p>
            <a:pPr eaLnBrk="0" hangingPunct="0"/>
            <a:r>
              <a:rPr lang="en-US" smtClean="0">
                <a:solidFill>
                  <a:srgbClr val="919191"/>
                </a:solidFill>
              </a:rPr>
              <a:t>CERN, 2 Dec  2010 J. Schukraft</a:t>
            </a:r>
          </a:p>
        </p:txBody>
      </p:sp>
      <p:sp>
        <p:nvSpPr>
          <p:cNvPr id="825347" name="Rectangle 3"/>
          <p:cNvSpPr>
            <a:spLocks noGrp="1" noChangeArrowheads="1"/>
          </p:cNvSpPr>
          <p:nvPr>
            <p:ph type="body" idx="1"/>
          </p:nvPr>
        </p:nvSpPr>
        <p:spPr bwMode="auto">
          <a:xfrm>
            <a:off x="0" y="692150"/>
            <a:ext cx="9144000" cy="61658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 Body Text</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620548" name="Rectangle 4"/>
          <p:cNvSpPr>
            <a:spLocks noGrp="1" noChangeArrowheads="1"/>
          </p:cNvSpPr>
          <p:nvPr>
            <p:ph type="title"/>
          </p:nvPr>
        </p:nvSpPr>
        <p:spPr bwMode="auto">
          <a:xfrm>
            <a:off x="3476625" y="49213"/>
            <a:ext cx="2343150" cy="585787"/>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p>
            <a:pPr lvl="0"/>
            <a:r>
              <a:rPr lang="en-US" smtClean="0"/>
              <a:t>Slide Title</a:t>
            </a:r>
          </a:p>
        </p:txBody>
      </p:sp>
      <p:sp>
        <p:nvSpPr>
          <p:cNvPr id="620549" name="Line 5"/>
          <p:cNvSpPr>
            <a:spLocks noChangeShapeType="1"/>
          </p:cNvSpPr>
          <p:nvPr/>
        </p:nvSpPr>
        <p:spPr bwMode="auto">
          <a:xfrm>
            <a:off x="0" y="609600"/>
            <a:ext cx="9144000" cy="0"/>
          </a:xfrm>
          <a:prstGeom prst="line">
            <a:avLst/>
          </a:prstGeom>
          <a:noFill/>
          <a:ln w="38100">
            <a:solidFill>
              <a:srgbClr val="00FF00"/>
            </a:solidFill>
            <a:round/>
            <a:headEnd type="none" w="sm" len="sm"/>
            <a:tailEnd type="none" w="sm" len="sm"/>
          </a:ln>
          <a:effectLst/>
        </p:spPr>
        <p:txBody>
          <a:bodyPr wrap="none" anchor="ctr"/>
          <a:lstStyle/>
          <a:p>
            <a:pPr eaLnBrk="0" hangingPunct="0">
              <a:lnSpc>
                <a:spcPct val="90000"/>
              </a:lnSpc>
              <a:spcBef>
                <a:spcPct val="30000"/>
              </a:spcBef>
              <a:buClr>
                <a:srgbClr val="FC0128"/>
              </a:buClr>
              <a:buFont typeface="Wingdings" pitchFamily="2" charset="2"/>
              <a:buNone/>
              <a:defRPr/>
            </a:pPr>
            <a:endParaRPr lang="en-US" sz="1600">
              <a:solidFill>
                <a:srgbClr val="0000FF"/>
              </a:solidFill>
              <a:latin typeface="Arial" pitchFamily="34" charset="0"/>
            </a:endParaRPr>
          </a:p>
        </p:txBody>
      </p:sp>
      <p:pic>
        <p:nvPicPr>
          <p:cNvPr id="825350" name="Picture 6"/>
          <p:cNvPicPr>
            <a:picLocks noChangeAspect="1" noChangeArrowheads="1"/>
          </p:cNvPicPr>
          <p:nvPr/>
        </p:nvPicPr>
        <p:blipFill>
          <a:blip r:embed="rId13" cstate="print"/>
          <a:srcRect/>
          <a:stretch>
            <a:fillRect/>
          </a:stretch>
        </p:blipFill>
        <p:spPr bwMode="auto">
          <a:xfrm>
            <a:off x="304800" y="0"/>
            <a:ext cx="458788" cy="533400"/>
          </a:xfrm>
          <a:prstGeom prst="rect">
            <a:avLst/>
          </a:prstGeom>
          <a:noFill/>
          <a:ln w="9525">
            <a:noFill/>
            <a:miter lim="800000"/>
            <a:headEnd/>
            <a:tailEnd/>
          </a:ln>
        </p:spPr>
      </p:pic>
      <p:pic>
        <p:nvPicPr>
          <p:cNvPr id="825351" name="Picture 7"/>
          <p:cNvPicPr>
            <a:picLocks noChangeAspect="1" noChangeArrowheads="1"/>
          </p:cNvPicPr>
          <p:nvPr/>
        </p:nvPicPr>
        <p:blipFill>
          <a:blip r:embed="rId14" cstate="print"/>
          <a:srcRect/>
          <a:stretch>
            <a:fillRect/>
          </a:stretch>
        </p:blipFill>
        <p:spPr bwMode="auto">
          <a:xfrm>
            <a:off x="8458200" y="0"/>
            <a:ext cx="533400" cy="533400"/>
          </a:xfrm>
          <a:prstGeom prst="rect">
            <a:avLst/>
          </a:prstGeom>
          <a:noFill/>
          <a:ln w="9525">
            <a:noFill/>
            <a:miter lim="800000"/>
            <a:headEnd/>
            <a:tailEnd/>
          </a:ln>
        </p:spPr>
      </p:pic>
      <p:sp>
        <p:nvSpPr>
          <p:cNvPr id="620552" name="Rectangle 8"/>
          <p:cNvSpPr>
            <a:spLocks noGrp="1" noChangeArrowheads="1"/>
          </p:cNvSpPr>
          <p:nvPr>
            <p:ph type="sldNum" sz="quarter" idx="4"/>
          </p:nvPr>
        </p:nvSpPr>
        <p:spPr bwMode="auto">
          <a:xfrm>
            <a:off x="0" y="6705600"/>
            <a:ext cx="685800" cy="1524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nSpc>
                <a:spcPct val="100000"/>
              </a:lnSpc>
              <a:spcBef>
                <a:spcPct val="0"/>
              </a:spcBef>
              <a:buClrTx/>
              <a:buFontTx/>
              <a:buNone/>
              <a:defRPr sz="1000" smtClean="0">
                <a:solidFill>
                  <a:schemeClr val="tx1"/>
                </a:solidFill>
                <a:latin typeface="Times New Roman" pitchFamily="18" charset="0"/>
              </a:defRPr>
            </a:lvl1pPr>
          </a:lstStyle>
          <a:p>
            <a:pPr eaLnBrk="0" hangingPunct="0">
              <a:defRPr/>
            </a:pPr>
            <a:fld id="{B20A77A1-8095-4530-8A25-226EB4203159}" type="slidenum">
              <a:rPr lang="en-US">
                <a:solidFill>
                  <a:srgbClr val="000000"/>
                </a:solidFill>
              </a:rPr>
              <a:pPr eaLnBrk="0" hangingPunct="0">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iming>
    <p:tnLst>
      <p:par>
        <p:cTn id="1" dur="indefinite" restart="never" nodeType="tmRoot"/>
      </p:par>
    </p:tnLst>
  </p:timing>
  <p:hf hdr="0" ftr="0"/>
  <p:txStyles>
    <p:titleStyle>
      <a:lvl1pPr algn="ctr" rtl="0" fontAlgn="base">
        <a:lnSpc>
          <a:spcPct val="90000"/>
        </a:lnSpc>
        <a:spcBef>
          <a:spcPct val="0"/>
        </a:spcBef>
        <a:spcAft>
          <a:spcPct val="0"/>
        </a:spcAft>
        <a:defRPr sz="3600" b="1">
          <a:solidFill>
            <a:srgbClr val="FF0000"/>
          </a:solidFill>
          <a:latin typeface="+mj-lt"/>
          <a:ea typeface="+mj-ea"/>
          <a:cs typeface="+mj-cs"/>
        </a:defRPr>
      </a:lvl1pPr>
      <a:lvl2pPr algn="ctr" rtl="0" fontAlgn="base">
        <a:lnSpc>
          <a:spcPct val="90000"/>
        </a:lnSpc>
        <a:spcBef>
          <a:spcPct val="0"/>
        </a:spcBef>
        <a:spcAft>
          <a:spcPct val="0"/>
        </a:spcAft>
        <a:defRPr sz="3600" b="1">
          <a:solidFill>
            <a:srgbClr val="FF0000"/>
          </a:solidFill>
          <a:latin typeface="Arial" charset="0"/>
        </a:defRPr>
      </a:lvl2pPr>
      <a:lvl3pPr algn="ctr" rtl="0" fontAlgn="base">
        <a:lnSpc>
          <a:spcPct val="90000"/>
        </a:lnSpc>
        <a:spcBef>
          <a:spcPct val="0"/>
        </a:spcBef>
        <a:spcAft>
          <a:spcPct val="0"/>
        </a:spcAft>
        <a:defRPr sz="3600" b="1">
          <a:solidFill>
            <a:srgbClr val="FF0000"/>
          </a:solidFill>
          <a:latin typeface="Arial" charset="0"/>
        </a:defRPr>
      </a:lvl3pPr>
      <a:lvl4pPr algn="ctr" rtl="0" fontAlgn="base">
        <a:lnSpc>
          <a:spcPct val="90000"/>
        </a:lnSpc>
        <a:spcBef>
          <a:spcPct val="0"/>
        </a:spcBef>
        <a:spcAft>
          <a:spcPct val="0"/>
        </a:spcAft>
        <a:defRPr sz="3600" b="1">
          <a:solidFill>
            <a:srgbClr val="FF0000"/>
          </a:solidFill>
          <a:latin typeface="Arial" charset="0"/>
        </a:defRPr>
      </a:lvl4pPr>
      <a:lvl5pPr algn="ctr" rtl="0" fontAlgn="base">
        <a:lnSpc>
          <a:spcPct val="90000"/>
        </a:lnSpc>
        <a:spcBef>
          <a:spcPct val="0"/>
        </a:spcBef>
        <a:spcAft>
          <a:spcPct val="0"/>
        </a:spcAft>
        <a:defRPr sz="3600" b="1">
          <a:solidFill>
            <a:srgbClr val="FF0000"/>
          </a:solidFill>
          <a:latin typeface="Arial" charset="0"/>
        </a:defRPr>
      </a:lvl5pPr>
      <a:lvl6pPr marL="457200" algn="ctr" rtl="0" fontAlgn="base">
        <a:lnSpc>
          <a:spcPct val="90000"/>
        </a:lnSpc>
        <a:spcBef>
          <a:spcPct val="0"/>
        </a:spcBef>
        <a:spcAft>
          <a:spcPct val="0"/>
        </a:spcAft>
        <a:defRPr sz="3600" b="1">
          <a:solidFill>
            <a:srgbClr val="FF0000"/>
          </a:solidFill>
          <a:latin typeface="Arial" charset="0"/>
        </a:defRPr>
      </a:lvl6pPr>
      <a:lvl7pPr marL="914400" algn="ctr" rtl="0" fontAlgn="base">
        <a:lnSpc>
          <a:spcPct val="90000"/>
        </a:lnSpc>
        <a:spcBef>
          <a:spcPct val="0"/>
        </a:spcBef>
        <a:spcAft>
          <a:spcPct val="0"/>
        </a:spcAft>
        <a:defRPr sz="3600" b="1">
          <a:solidFill>
            <a:srgbClr val="FF0000"/>
          </a:solidFill>
          <a:latin typeface="Arial" charset="0"/>
        </a:defRPr>
      </a:lvl7pPr>
      <a:lvl8pPr marL="1371600" algn="ctr" rtl="0" fontAlgn="base">
        <a:lnSpc>
          <a:spcPct val="90000"/>
        </a:lnSpc>
        <a:spcBef>
          <a:spcPct val="0"/>
        </a:spcBef>
        <a:spcAft>
          <a:spcPct val="0"/>
        </a:spcAft>
        <a:defRPr sz="3600" b="1">
          <a:solidFill>
            <a:srgbClr val="FF0000"/>
          </a:solidFill>
          <a:latin typeface="Arial" charset="0"/>
        </a:defRPr>
      </a:lvl8pPr>
      <a:lvl9pPr marL="1828800" algn="ctr" rtl="0" fontAlgn="base">
        <a:lnSpc>
          <a:spcPct val="90000"/>
        </a:lnSpc>
        <a:spcBef>
          <a:spcPct val="0"/>
        </a:spcBef>
        <a:spcAft>
          <a:spcPct val="0"/>
        </a:spcAft>
        <a:defRPr sz="3600" b="1">
          <a:solidFill>
            <a:srgbClr val="FF0000"/>
          </a:solidFill>
          <a:latin typeface="Arial" charset="0"/>
        </a:defRPr>
      </a:lvl9pPr>
    </p:titleStyle>
    <p:bodyStyle>
      <a:lvl1pPr marL="342900" indent="-342900" algn="l" rtl="0" fontAlgn="base">
        <a:lnSpc>
          <a:spcPct val="90000"/>
        </a:lnSpc>
        <a:spcBef>
          <a:spcPct val="30000"/>
        </a:spcBef>
        <a:spcAft>
          <a:spcPct val="0"/>
        </a:spcAft>
        <a:buClr>
          <a:schemeClr val="hlink"/>
        </a:buClr>
        <a:buFont typeface="Wingdings" pitchFamily="2" charset="2"/>
        <a:buChar char="l"/>
        <a:tabLst>
          <a:tab pos="1614488" algn="l"/>
        </a:tabLst>
        <a:defRPr sz="2400">
          <a:solidFill>
            <a:srgbClr val="0000FF"/>
          </a:solidFill>
          <a:latin typeface="+mn-lt"/>
          <a:ea typeface="+mn-ea"/>
          <a:cs typeface="+mn-cs"/>
        </a:defRPr>
      </a:lvl1pPr>
      <a:lvl2pPr marL="193675" indent="-3175" algn="l" rtl="0" fontAlgn="base">
        <a:lnSpc>
          <a:spcPct val="90000"/>
        </a:lnSpc>
        <a:spcBef>
          <a:spcPct val="30000"/>
        </a:spcBef>
        <a:spcAft>
          <a:spcPct val="0"/>
        </a:spcAft>
        <a:buClr>
          <a:schemeClr val="hlink"/>
        </a:buClr>
        <a:buFont typeface="Wingdings" pitchFamily="2" charset="2"/>
        <a:buChar char="ð"/>
        <a:tabLst>
          <a:tab pos="1614488" algn="l"/>
        </a:tabLst>
        <a:defRPr>
          <a:solidFill>
            <a:schemeClr val="tx1"/>
          </a:solidFill>
          <a:latin typeface="+mn-lt"/>
        </a:defRPr>
      </a:lvl2pPr>
      <a:lvl3pPr marL="384175" indent="530225" algn="l" rtl="0" fontAlgn="base">
        <a:lnSpc>
          <a:spcPct val="90000"/>
        </a:lnSpc>
        <a:spcBef>
          <a:spcPct val="30000"/>
        </a:spcBef>
        <a:spcAft>
          <a:spcPct val="0"/>
        </a:spcAft>
        <a:buClr>
          <a:schemeClr val="accent2"/>
        </a:buClr>
        <a:buSzPct val="80000"/>
        <a:buFont typeface="Wingdings" pitchFamily="2" charset="2"/>
        <a:buChar char="µ"/>
        <a:tabLst>
          <a:tab pos="1614488" algn="l"/>
        </a:tabLst>
        <a:defRPr>
          <a:solidFill>
            <a:schemeClr val="tx1"/>
          </a:solidFill>
          <a:latin typeface="+mn-lt"/>
        </a:defRPr>
      </a:lvl3pPr>
      <a:lvl4pPr marL="576263" indent="-1588" algn="l" rtl="0" fontAlgn="base">
        <a:lnSpc>
          <a:spcPct val="90000"/>
        </a:lnSpc>
        <a:spcBef>
          <a:spcPct val="30000"/>
        </a:spcBef>
        <a:spcAft>
          <a:spcPct val="0"/>
        </a:spcAft>
        <a:buClr>
          <a:schemeClr val="hlink"/>
        </a:buClr>
        <a:buSzPct val="100000"/>
        <a:buFont typeface="Wingdings" pitchFamily="2" charset="2"/>
        <a:tabLst>
          <a:tab pos="1614488" algn="l"/>
        </a:tabLst>
        <a:defRPr>
          <a:solidFill>
            <a:schemeClr val="tx1"/>
          </a:solidFill>
          <a:latin typeface="+mn-lt"/>
        </a:defRPr>
      </a:lvl4pPr>
      <a:lvl5pPr marL="766763" indent="1062038" algn="l" rtl="0" fontAlgn="base">
        <a:lnSpc>
          <a:spcPct val="90000"/>
        </a:lnSpc>
        <a:spcBef>
          <a:spcPct val="30000"/>
        </a:spcBef>
        <a:spcAft>
          <a:spcPct val="0"/>
        </a:spcAft>
        <a:tabLst>
          <a:tab pos="1614488" algn="l"/>
        </a:tabLst>
        <a:defRPr>
          <a:solidFill>
            <a:schemeClr val="tx1"/>
          </a:solidFill>
          <a:latin typeface="+mn-lt"/>
        </a:defRPr>
      </a:lvl5pPr>
      <a:lvl6pPr marL="1223963" indent="1062038" algn="l" rtl="0" fontAlgn="base">
        <a:lnSpc>
          <a:spcPct val="90000"/>
        </a:lnSpc>
        <a:spcBef>
          <a:spcPct val="30000"/>
        </a:spcBef>
        <a:spcAft>
          <a:spcPct val="0"/>
        </a:spcAft>
        <a:tabLst>
          <a:tab pos="1614488" algn="l"/>
        </a:tabLst>
        <a:defRPr>
          <a:solidFill>
            <a:schemeClr val="tx1"/>
          </a:solidFill>
          <a:latin typeface="+mn-lt"/>
        </a:defRPr>
      </a:lvl6pPr>
      <a:lvl7pPr marL="1681163" indent="1062038" algn="l" rtl="0" fontAlgn="base">
        <a:lnSpc>
          <a:spcPct val="90000"/>
        </a:lnSpc>
        <a:spcBef>
          <a:spcPct val="30000"/>
        </a:spcBef>
        <a:spcAft>
          <a:spcPct val="0"/>
        </a:spcAft>
        <a:tabLst>
          <a:tab pos="1614488" algn="l"/>
        </a:tabLst>
        <a:defRPr>
          <a:solidFill>
            <a:schemeClr val="tx1"/>
          </a:solidFill>
          <a:latin typeface="+mn-lt"/>
        </a:defRPr>
      </a:lvl7pPr>
      <a:lvl8pPr marL="2138363" indent="1062038" algn="l" rtl="0" fontAlgn="base">
        <a:lnSpc>
          <a:spcPct val="90000"/>
        </a:lnSpc>
        <a:spcBef>
          <a:spcPct val="30000"/>
        </a:spcBef>
        <a:spcAft>
          <a:spcPct val="0"/>
        </a:spcAft>
        <a:tabLst>
          <a:tab pos="1614488" algn="l"/>
        </a:tabLst>
        <a:defRPr>
          <a:solidFill>
            <a:schemeClr val="tx1"/>
          </a:solidFill>
          <a:latin typeface="+mn-lt"/>
        </a:defRPr>
      </a:lvl8pPr>
      <a:lvl9pPr marL="2595563" indent="1062038" algn="l" rtl="0" fontAlgn="base">
        <a:lnSpc>
          <a:spcPct val="90000"/>
        </a:lnSpc>
        <a:spcBef>
          <a:spcPct val="30000"/>
        </a:spcBef>
        <a:spcAft>
          <a:spcPct val="0"/>
        </a:spcAft>
        <a:tabLst>
          <a:tab pos="1614488" algn="l"/>
        </a:tabLs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aliceinfo.cern.ch/static/Pictures/pictures_High_Resolution/wwwFirstPbPb/ev512_colors_50percent_3D.pn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lpc-afs.web.cern.ch/lpc-afs/LHC/plu_days_liny_ion.png" TargetMode="Externa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png"/><Relationship Id="rId1" Type="http://schemas.openxmlformats.org/officeDocument/2006/relationships/slideLayout" Target="../slideLayouts/slideLayout67.xml"/><Relationship Id="rId4" Type="http://schemas.openxmlformats.org/officeDocument/2006/relationships/image" Target="../media/image36.wmf"/></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hyperlink" Target="http://chapelan.web.cern.ch/chapelan/cern/ALICEcollides/browse/big/img_4431.jpg" TargetMode="External"/><Relationship Id="rId2" Type="http://schemas.openxmlformats.org/officeDocument/2006/relationships/image" Target="../media/image8.jpeg"/><Relationship Id="rId1" Type="http://schemas.openxmlformats.org/officeDocument/2006/relationships/slideLayout" Target="../slideLayouts/slideLayout39.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p>
            <a:fld id="{4F917EDF-5968-44E2-9706-EDC08830A1DC}" type="datetime1">
              <a:rPr lang="en-US" smtClean="0"/>
              <a:pPr/>
              <a:t>12/8/2010</a:t>
            </a:fld>
            <a:endParaRPr lang="en-US" smtClean="0"/>
          </a:p>
        </p:txBody>
      </p:sp>
      <p:sp>
        <p:nvSpPr>
          <p:cNvPr id="12291" name="Text Box 4"/>
          <p:cNvSpPr txBox="1">
            <a:spLocks noChangeArrowheads="1"/>
          </p:cNvSpPr>
          <p:nvPr/>
        </p:nvSpPr>
        <p:spPr bwMode="auto">
          <a:xfrm>
            <a:off x="762000" y="1143000"/>
            <a:ext cx="2743200" cy="923330"/>
          </a:xfrm>
          <a:prstGeom prst="rect">
            <a:avLst/>
          </a:prstGeom>
          <a:noFill/>
          <a:ln w="9525">
            <a:noFill/>
            <a:miter lim="800000"/>
            <a:headEnd/>
            <a:tailEnd/>
          </a:ln>
        </p:spPr>
        <p:txBody>
          <a:bodyPr wrap="square">
            <a:spAutoFit/>
          </a:bodyPr>
          <a:lstStyle/>
          <a:p>
            <a:pPr algn="ctr"/>
            <a:r>
              <a:rPr lang="en-US" sz="5400" b="1" dirty="0" smtClean="0">
                <a:solidFill>
                  <a:srgbClr val="FF0000"/>
                </a:solidFill>
              </a:rPr>
              <a:t>ALICE</a:t>
            </a:r>
            <a:endParaRPr lang="en-US" sz="5400" b="1" dirty="0" smtClean="0">
              <a:solidFill>
                <a:srgbClr val="FF0000"/>
              </a:solidFill>
            </a:endParaRPr>
          </a:p>
        </p:txBody>
      </p:sp>
      <p:pic>
        <p:nvPicPr>
          <p:cNvPr id="202754" name="Picture 2" descr="The Alice Cavern, 2008"/>
          <p:cNvPicPr>
            <a:picLocks noChangeAspect="1" noChangeArrowheads="1"/>
          </p:cNvPicPr>
          <p:nvPr/>
        </p:nvPicPr>
        <p:blipFill>
          <a:blip r:embed="rId2" cstate="print"/>
          <a:srcRect/>
          <a:stretch>
            <a:fillRect/>
          </a:stretch>
        </p:blipFill>
        <p:spPr bwMode="auto">
          <a:xfrm>
            <a:off x="152400" y="3429000"/>
            <a:ext cx="4343400" cy="3250231"/>
          </a:xfrm>
          <a:prstGeom prst="rect">
            <a:avLst/>
          </a:prstGeom>
          <a:noFill/>
        </p:spPr>
      </p:pic>
      <p:pic>
        <p:nvPicPr>
          <p:cNvPr id="5" name="Picture 5" descr="1011251_01-A4-at-144-dpi"/>
          <p:cNvPicPr>
            <a:picLocks noChangeAspect="1" noChangeArrowheads="1"/>
          </p:cNvPicPr>
          <p:nvPr/>
        </p:nvPicPr>
        <p:blipFill>
          <a:blip r:embed="rId3" cstate="print">
            <a:lum bright="30000" contrast="24000"/>
          </a:blip>
          <a:srcRect/>
          <a:stretch>
            <a:fillRect/>
          </a:stretch>
        </p:blipFill>
        <p:spPr bwMode="auto">
          <a:xfrm>
            <a:off x="4419600" y="152400"/>
            <a:ext cx="4572000" cy="3363913"/>
          </a:xfrm>
          <a:prstGeom prst="rect">
            <a:avLst/>
          </a:prstGeom>
          <a:noFill/>
        </p:spPr>
      </p:pic>
      <p:sp>
        <p:nvSpPr>
          <p:cNvPr id="6" name="Text Box 4"/>
          <p:cNvSpPr txBox="1">
            <a:spLocks noChangeArrowheads="1"/>
          </p:cNvSpPr>
          <p:nvPr/>
        </p:nvSpPr>
        <p:spPr bwMode="auto">
          <a:xfrm>
            <a:off x="4724400" y="4191000"/>
            <a:ext cx="4191000" cy="1323439"/>
          </a:xfrm>
          <a:prstGeom prst="rect">
            <a:avLst/>
          </a:prstGeom>
          <a:noFill/>
          <a:ln w="9525">
            <a:noFill/>
            <a:miter lim="800000"/>
            <a:headEnd/>
            <a:tailEnd/>
          </a:ln>
        </p:spPr>
        <p:txBody>
          <a:bodyPr wrap="square">
            <a:spAutoFit/>
          </a:bodyPr>
          <a:lstStyle/>
          <a:p>
            <a:pPr algn="ctr"/>
            <a:r>
              <a:rPr lang="en-US" sz="4000" b="1" dirty="0" smtClean="0">
                <a:solidFill>
                  <a:srgbClr val="FF0000"/>
                </a:solidFill>
              </a:rPr>
              <a:t>T</a:t>
            </a:r>
            <a:r>
              <a:rPr lang="en-US" sz="4000" b="1" dirty="0" smtClean="0">
                <a:solidFill>
                  <a:srgbClr val="FF0000"/>
                </a:solidFill>
              </a:rPr>
              <a:t>he 2010 </a:t>
            </a:r>
          </a:p>
          <a:p>
            <a:pPr algn="ctr"/>
            <a:r>
              <a:rPr lang="en-US" sz="4000" b="1" dirty="0" smtClean="0">
                <a:solidFill>
                  <a:srgbClr val="FF0000"/>
                </a:solidFill>
              </a:rPr>
              <a:t>LHC Experience</a:t>
            </a:r>
            <a:endParaRPr lang="en-US" sz="4000" b="1"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381750"/>
            <a:ext cx="2133600" cy="476250"/>
          </a:xfrm>
        </p:spPr>
        <p:txBody>
          <a:bodyPr/>
          <a:lstStyle/>
          <a:p>
            <a:pPr>
              <a:defRPr/>
            </a:pPr>
            <a:fld id="{C31E9555-5461-47E7-931A-4FFB5997AB81}" type="datetime1">
              <a:rPr lang="en-US" smtClean="0"/>
              <a:pPr>
                <a:defRPr/>
              </a:pPr>
              <a:t>12/8/2010</a:t>
            </a:fld>
            <a:endParaRPr lang="en-US"/>
          </a:p>
        </p:txBody>
      </p:sp>
      <p:pic>
        <p:nvPicPr>
          <p:cNvPr id="257026" name="Picture 2" descr="http://lpc-afs.web.cern.ch/lpc-afs/LHC/plu_days_logy.png"/>
          <p:cNvPicPr>
            <a:picLocks noChangeAspect="1" noChangeArrowheads="1"/>
          </p:cNvPicPr>
          <p:nvPr/>
        </p:nvPicPr>
        <p:blipFill>
          <a:blip r:embed="rId2" cstate="print"/>
          <a:srcRect/>
          <a:stretch>
            <a:fillRect/>
          </a:stretch>
        </p:blipFill>
        <p:spPr bwMode="auto">
          <a:xfrm>
            <a:off x="228600" y="990600"/>
            <a:ext cx="5029200" cy="5029200"/>
          </a:xfrm>
          <a:prstGeom prst="rect">
            <a:avLst/>
          </a:prstGeom>
          <a:noFill/>
        </p:spPr>
      </p:pic>
      <p:cxnSp>
        <p:nvCxnSpPr>
          <p:cNvPr id="5" name="Straight Connector 4"/>
          <p:cNvCxnSpPr/>
          <p:nvPr/>
        </p:nvCxnSpPr>
        <p:spPr>
          <a:xfrm rot="5400000">
            <a:off x="266700" y="876299"/>
            <a:ext cx="5105399" cy="5029201"/>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9" name="Rectangle 4"/>
          <p:cNvSpPr txBox="1">
            <a:spLocks noChangeArrowheads="1"/>
          </p:cNvSpPr>
          <p:nvPr/>
        </p:nvSpPr>
        <p:spPr bwMode="auto">
          <a:xfrm>
            <a:off x="682392" y="46320"/>
            <a:ext cx="7931658" cy="591573"/>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a:ea typeface="+mj-ea"/>
                <a:cs typeface="+mj-cs"/>
              </a:rPr>
              <a:t>LHC p-p Peak Luminosity </a:t>
            </a:r>
            <a:r>
              <a:rPr lang="en-GB" sz="3600" b="1" kern="0" dirty="0" smtClean="0">
                <a:solidFill>
                  <a:srgbClr val="FF0000"/>
                </a:solidFill>
                <a:effectLst>
                  <a:outerShdw blurRad="38100" dist="38100" dir="2700000" algn="tl">
                    <a:srgbClr val="C0C0C0"/>
                  </a:outerShdw>
                </a:effectLst>
                <a:latin typeface="Arial"/>
                <a:ea typeface="+mj-ea"/>
                <a:cs typeface="+mj-cs"/>
              </a:rPr>
              <a:t>E</a:t>
            </a:r>
            <a:r>
              <a:rPr kumimoji="0" lang="en-GB" sz="3600" b="1" i="0" u="none" strike="noStrike" kern="0" cap="none" spc="0" normalizeH="0" baseline="0" noProof="0" dirty="0" err="1" smtClean="0">
                <a:ln>
                  <a:noFill/>
                </a:ln>
                <a:solidFill>
                  <a:srgbClr val="FF0000"/>
                </a:solidFill>
                <a:effectLst>
                  <a:outerShdw blurRad="38100" dist="38100" dir="2700000" algn="tl">
                    <a:srgbClr val="C0C0C0"/>
                  </a:outerShdw>
                </a:effectLst>
                <a:uLnTx/>
                <a:uFillTx/>
                <a:latin typeface="Arial"/>
                <a:ea typeface="+mj-ea"/>
                <a:cs typeface="+mj-cs"/>
              </a:rPr>
              <a:t>volution</a:t>
            </a:r>
            <a:endParaRPr kumimoji="0" lang="en-GB"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a:ea typeface="+mj-ea"/>
              <a:cs typeface="+mj-cs"/>
            </a:endParaRPr>
          </a:p>
        </p:txBody>
      </p:sp>
      <p:sp>
        <p:nvSpPr>
          <p:cNvPr id="10" name="TextBox 9"/>
          <p:cNvSpPr txBox="1"/>
          <p:nvPr/>
        </p:nvSpPr>
        <p:spPr>
          <a:xfrm>
            <a:off x="4648200" y="1981200"/>
            <a:ext cx="4333238" cy="1477328"/>
          </a:xfrm>
          <a:prstGeom prst="rect">
            <a:avLst/>
          </a:prstGeom>
          <a:noFill/>
        </p:spPr>
        <p:txBody>
          <a:bodyPr wrap="square" rtlCol="0">
            <a:spAutoFit/>
          </a:bodyPr>
          <a:lstStyle/>
          <a:p>
            <a:r>
              <a:rPr lang="en-US" b="1" dirty="0" smtClean="0">
                <a:solidFill>
                  <a:srgbClr val="002060"/>
                </a:solidFill>
              </a:rPr>
              <a:t>! &gt;5 orders of magnitude in 200 days !</a:t>
            </a:r>
          </a:p>
          <a:p>
            <a:endParaRPr lang="en-US" b="1" dirty="0" smtClean="0">
              <a:solidFill>
                <a:srgbClr val="002060"/>
              </a:solidFill>
            </a:endParaRPr>
          </a:p>
          <a:p>
            <a:r>
              <a:rPr lang="en-US" b="1" dirty="0" smtClean="0">
                <a:solidFill>
                  <a:srgbClr val="006600"/>
                </a:solidFill>
              </a:rPr>
              <a:t>You could have done much better if you would have not only worked on the high side …</a:t>
            </a:r>
          </a:p>
        </p:txBody>
      </p:sp>
      <p:cxnSp>
        <p:nvCxnSpPr>
          <p:cNvPr id="12" name="Straight Arrow Connector 11"/>
          <p:cNvCxnSpPr/>
          <p:nvPr/>
        </p:nvCxnSpPr>
        <p:spPr>
          <a:xfrm rot="10800000" flipV="1">
            <a:off x="1600200" y="3657600"/>
            <a:ext cx="44196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noFill/>
          <a:ln/>
        </p:spPr>
        <p:txBody>
          <a:bodyPr/>
          <a:lstStyle/>
          <a:p>
            <a:endParaRPr lang="en-US" smtClean="0">
              <a:effectLst/>
            </a:endParaRPr>
          </a:p>
        </p:txBody>
      </p:sp>
      <p:sp>
        <p:nvSpPr>
          <p:cNvPr id="68611" name="Rectangle 3"/>
          <p:cNvSpPr>
            <a:spLocks noGrp="1" noChangeArrowheads="1"/>
          </p:cNvSpPr>
          <p:nvPr>
            <p:ph type="body" idx="1"/>
          </p:nvPr>
        </p:nvSpPr>
        <p:spPr/>
        <p:txBody>
          <a:bodyPr/>
          <a:lstStyle/>
          <a:p>
            <a:endParaRPr lang="en-US" smtClean="0"/>
          </a:p>
        </p:txBody>
      </p:sp>
      <p:pic>
        <p:nvPicPr>
          <p:cNvPr id="68612" name="Picture 4" descr="1011251_01-A4-at-144-dpi"/>
          <p:cNvPicPr>
            <a:picLocks noChangeAspect="1" noChangeArrowheads="1"/>
          </p:cNvPicPr>
          <p:nvPr/>
        </p:nvPicPr>
        <p:blipFill>
          <a:blip r:embed="rId2" cstate="print">
            <a:lum bright="30000" contrast="24000"/>
          </a:blip>
          <a:srcRect/>
          <a:stretch>
            <a:fillRect/>
          </a:stretch>
        </p:blipFill>
        <p:spPr bwMode="auto">
          <a:xfrm>
            <a:off x="0" y="1"/>
            <a:ext cx="9144000" cy="6727825"/>
          </a:xfrm>
          <a:prstGeom prst="rect">
            <a:avLst/>
          </a:prstGeom>
          <a:noFill/>
        </p:spPr>
      </p:pic>
      <p:sp>
        <p:nvSpPr>
          <p:cNvPr id="68613" name="Text Box 5"/>
          <p:cNvSpPr txBox="1">
            <a:spLocks noChangeArrowheads="1"/>
          </p:cNvSpPr>
          <p:nvPr/>
        </p:nvSpPr>
        <p:spPr bwMode="auto">
          <a:xfrm>
            <a:off x="1447800" y="2362200"/>
            <a:ext cx="6012801" cy="1514903"/>
          </a:xfrm>
          <a:prstGeom prst="rect">
            <a:avLst/>
          </a:prstGeom>
          <a:solidFill>
            <a:srgbClr val="CCFFCC"/>
          </a:solidFill>
          <a:ln w="9525" algn="ctr">
            <a:noFill/>
            <a:miter lim="800000"/>
            <a:headEnd/>
            <a:tailEnd/>
          </a:ln>
          <a:effectLst/>
        </p:spPr>
        <p:txBody>
          <a:bodyPr wrap="none" lIns="92075" tIns="46038" rIns="92075" bIns="46038">
            <a:spAutoFit/>
          </a:bodyPr>
          <a:lstStyle/>
          <a:p>
            <a:pPr algn="ctr">
              <a:lnSpc>
                <a:spcPct val="90000"/>
              </a:lnSpc>
              <a:spcBef>
                <a:spcPct val="30000"/>
              </a:spcBef>
              <a:buClr>
                <a:schemeClr val="hlink"/>
              </a:buClr>
              <a:buFont typeface="Wingdings" pitchFamily="2" charset="2"/>
              <a:buNone/>
            </a:pPr>
            <a:r>
              <a:rPr lang="en-US" sz="2800" b="1" dirty="0" smtClean="0">
                <a:solidFill>
                  <a:srgbClr val="C00000"/>
                </a:solidFill>
                <a:latin typeface="Arial" charset="0"/>
              </a:rPr>
              <a:t>ALICE:</a:t>
            </a:r>
            <a:r>
              <a:rPr lang="en-US" sz="2800" b="0" dirty="0" smtClean="0">
                <a:solidFill>
                  <a:srgbClr val="0000FF"/>
                </a:solidFill>
                <a:latin typeface="Arial" charset="0"/>
              </a:rPr>
              <a:t> The LHC </a:t>
            </a:r>
            <a:r>
              <a:rPr lang="en-US" sz="2800" b="0" dirty="0">
                <a:solidFill>
                  <a:srgbClr val="0000FF"/>
                </a:solidFill>
                <a:latin typeface="Arial" charset="0"/>
              </a:rPr>
              <a:t>has switched from </a:t>
            </a:r>
          </a:p>
          <a:p>
            <a:pPr algn="ctr">
              <a:lnSpc>
                <a:spcPct val="90000"/>
              </a:lnSpc>
              <a:spcBef>
                <a:spcPct val="30000"/>
              </a:spcBef>
              <a:buClr>
                <a:schemeClr val="hlink"/>
              </a:buClr>
              <a:buFont typeface="Wingdings" pitchFamily="2" charset="2"/>
              <a:buNone/>
            </a:pPr>
            <a:r>
              <a:rPr lang="en-US" sz="2800" b="0" dirty="0">
                <a:solidFill>
                  <a:srgbClr val="0000FF"/>
                </a:solidFill>
                <a:latin typeface="Arial" charset="0"/>
              </a:rPr>
              <a:t>Large </a:t>
            </a:r>
            <a:r>
              <a:rPr lang="en-US" sz="2800" b="1" dirty="0" err="1">
                <a:solidFill>
                  <a:srgbClr val="FF0000"/>
                </a:solidFill>
                <a:latin typeface="Arial" charset="0"/>
              </a:rPr>
              <a:t>HadronCollider</a:t>
            </a:r>
            <a:r>
              <a:rPr lang="en-US" sz="2800" b="0" dirty="0">
                <a:solidFill>
                  <a:srgbClr val="0000FF"/>
                </a:solidFill>
                <a:latin typeface="Arial" charset="0"/>
              </a:rPr>
              <a:t> (pp)  to  </a:t>
            </a:r>
          </a:p>
          <a:p>
            <a:pPr algn="ctr">
              <a:lnSpc>
                <a:spcPct val="90000"/>
              </a:lnSpc>
              <a:spcBef>
                <a:spcPct val="30000"/>
              </a:spcBef>
              <a:buClr>
                <a:schemeClr val="hlink"/>
              </a:buClr>
              <a:buFont typeface="Wingdings" pitchFamily="2" charset="2"/>
              <a:buNone/>
            </a:pPr>
            <a:r>
              <a:rPr lang="en-US" sz="2800" b="1" dirty="0" err="1">
                <a:solidFill>
                  <a:srgbClr val="FF0000"/>
                </a:solidFill>
                <a:latin typeface="Arial" charset="0"/>
              </a:rPr>
              <a:t>LargeHadron</a:t>
            </a:r>
            <a:r>
              <a:rPr lang="en-US" sz="2800" b="0" dirty="0">
                <a:solidFill>
                  <a:srgbClr val="0000FF"/>
                </a:solidFill>
                <a:latin typeface="Arial" charset="0"/>
              </a:rPr>
              <a:t> Collider (</a:t>
            </a:r>
            <a:r>
              <a:rPr lang="en-US" sz="2800" b="0" dirty="0" err="1">
                <a:solidFill>
                  <a:srgbClr val="0000FF"/>
                </a:solidFill>
                <a:latin typeface="Arial" charset="0"/>
              </a:rPr>
              <a:t>Pb-Pb</a:t>
            </a:r>
            <a:r>
              <a:rPr lang="en-US" sz="2800" b="0" dirty="0">
                <a:solidFill>
                  <a:srgbClr val="0000FF"/>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838200" y="152400"/>
            <a:ext cx="7467600" cy="2438400"/>
            <a:chOff x="848544" y="980728"/>
            <a:chExt cx="4896544" cy="1296144"/>
          </a:xfrm>
        </p:grpSpPr>
        <p:pic>
          <p:nvPicPr>
            <p:cNvPr id="74754" name="Picture 2"/>
            <p:cNvPicPr>
              <a:picLocks noChangeAspect="1" noChangeArrowheads="1"/>
            </p:cNvPicPr>
            <p:nvPr/>
          </p:nvPicPr>
          <p:blipFill>
            <a:blip r:embed="rId2" cstate="print"/>
            <a:srcRect l="9913" t="20391" r="49925" b="70074"/>
            <a:stretch>
              <a:fillRect/>
            </a:stretch>
          </p:blipFill>
          <p:spPr bwMode="auto">
            <a:xfrm>
              <a:off x="848544" y="980728"/>
              <a:ext cx="4896544" cy="930010"/>
            </a:xfrm>
            <a:prstGeom prst="rect">
              <a:avLst/>
            </a:prstGeom>
            <a:noFill/>
            <a:ln w="9525">
              <a:noFill/>
              <a:miter lim="800000"/>
              <a:headEnd/>
              <a:tailEnd/>
            </a:ln>
          </p:spPr>
        </p:pic>
        <p:sp>
          <p:nvSpPr>
            <p:cNvPr id="6" name="Rectangle 5"/>
            <p:cNvSpPr/>
            <p:nvPr/>
          </p:nvSpPr>
          <p:spPr bwMode="auto">
            <a:xfrm>
              <a:off x="1136576" y="1700808"/>
              <a:ext cx="4464496" cy="57606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7" name="Picture 2"/>
          <p:cNvPicPr>
            <a:picLocks noChangeAspect="1" noChangeArrowheads="1"/>
          </p:cNvPicPr>
          <p:nvPr/>
        </p:nvPicPr>
        <p:blipFill>
          <a:blip r:embed="rId2" cstate="print"/>
          <a:srcRect l="9913" t="36488" r="49925" b="21286"/>
          <a:stretch>
            <a:fillRect/>
          </a:stretch>
        </p:blipFill>
        <p:spPr bwMode="auto">
          <a:xfrm>
            <a:off x="1676400" y="1981200"/>
            <a:ext cx="5403607"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1115158" y="104775"/>
            <a:ext cx="6979626" cy="476250"/>
          </a:xfrm>
          <a:noFill/>
          <a:ln/>
        </p:spPr>
        <p:txBody>
          <a:bodyPr wrap="square" lIns="91440" tIns="45720" rIns="91440" bIns="45720"/>
          <a:lstStyle/>
          <a:p>
            <a:r>
              <a:rPr lang="en-US" sz="2800" b="1" dirty="0" smtClean="0">
                <a:solidFill>
                  <a:srgbClr val="FF0000"/>
                </a:solidFill>
                <a:effectLst/>
              </a:rPr>
              <a:t>Ion </a:t>
            </a:r>
            <a:r>
              <a:rPr lang="en-US" sz="2800" b="1" dirty="0" smtClean="0">
                <a:solidFill>
                  <a:srgbClr val="FF0000"/>
                </a:solidFill>
                <a:effectLst/>
              </a:rPr>
              <a:t>Commissioning at Incredible Speed</a:t>
            </a:r>
            <a:endParaRPr lang="en-US" sz="2800" b="1" dirty="0" smtClean="0">
              <a:solidFill>
                <a:srgbClr val="FF0000"/>
              </a:solidFill>
              <a:effectLst/>
            </a:endParaRPr>
          </a:p>
        </p:txBody>
      </p:sp>
      <p:sp>
        <p:nvSpPr>
          <p:cNvPr id="69635" name="Footer Placeholder 3"/>
          <p:cNvSpPr txBox="1">
            <a:spLocks noGrp="1"/>
          </p:cNvSpPr>
          <p:nvPr/>
        </p:nvSpPr>
        <p:spPr bwMode="auto">
          <a:xfrm>
            <a:off x="3124200" y="6632576"/>
            <a:ext cx="2895600" cy="252413"/>
          </a:xfrm>
          <a:prstGeom prst="rect">
            <a:avLst/>
          </a:prstGeom>
          <a:noFill/>
          <a:ln w="9525">
            <a:noFill/>
            <a:miter lim="800000"/>
            <a:headEnd/>
            <a:tailEnd/>
          </a:ln>
        </p:spPr>
        <p:txBody>
          <a:bodyPr anchor="b"/>
          <a:lstStyle/>
          <a:p>
            <a:pPr algn="ctr" eaLnBrk="1" hangingPunct="1"/>
            <a:r>
              <a:rPr lang="en-US" sz="1200" b="0">
                <a:solidFill>
                  <a:schemeClr val="bg2"/>
                </a:solidFill>
                <a:latin typeface="Arial" charset="0"/>
              </a:rPr>
              <a:t>LHC 8:30 meeting</a:t>
            </a:r>
          </a:p>
        </p:txBody>
      </p:sp>
      <p:sp>
        <p:nvSpPr>
          <p:cNvPr id="69636" name="Date Placeholder 4"/>
          <p:cNvSpPr txBox="1">
            <a:spLocks noGrp="1"/>
          </p:cNvSpPr>
          <p:nvPr/>
        </p:nvSpPr>
        <p:spPr bwMode="auto">
          <a:xfrm>
            <a:off x="35169" y="6616700"/>
            <a:ext cx="2133600" cy="268288"/>
          </a:xfrm>
          <a:prstGeom prst="rect">
            <a:avLst/>
          </a:prstGeom>
          <a:noFill/>
          <a:ln w="9525">
            <a:noFill/>
            <a:miter lim="800000"/>
            <a:headEnd/>
            <a:tailEnd/>
          </a:ln>
        </p:spPr>
        <p:txBody>
          <a:bodyPr anchor="b"/>
          <a:lstStyle/>
          <a:p>
            <a:pPr eaLnBrk="1" hangingPunct="1"/>
            <a:r>
              <a:rPr lang="en-US" sz="1200" b="0">
                <a:solidFill>
                  <a:schemeClr val="bg2"/>
                </a:solidFill>
                <a:latin typeface="Arial" charset="0"/>
              </a:rPr>
              <a:t>08/11/2010</a:t>
            </a:r>
          </a:p>
        </p:txBody>
      </p:sp>
      <p:pic>
        <p:nvPicPr>
          <p:cNvPr id="69637" name="Picture 2"/>
          <p:cNvPicPr>
            <a:picLocks noGrp="1" noChangeAspect="1" noChangeArrowheads="1"/>
          </p:cNvPicPr>
          <p:nvPr>
            <p:ph idx="4294967295"/>
          </p:nvPr>
        </p:nvPicPr>
        <p:blipFill>
          <a:blip r:embed="rId3" cstate="print"/>
          <a:srcRect/>
          <a:stretch>
            <a:fillRect/>
          </a:stretch>
        </p:blipFill>
        <p:spPr>
          <a:xfrm>
            <a:off x="467458" y="981076"/>
            <a:ext cx="8229600" cy="4437063"/>
          </a:xfrm>
        </p:spPr>
      </p:pic>
      <p:sp>
        <p:nvSpPr>
          <p:cNvPr id="69638" name="TextBox 7"/>
          <p:cNvSpPr txBox="1">
            <a:spLocks noChangeArrowheads="1"/>
          </p:cNvSpPr>
          <p:nvPr/>
        </p:nvSpPr>
        <p:spPr bwMode="auto">
          <a:xfrm>
            <a:off x="359020" y="5735638"/>
            <a:ext cx="1441938" cy="646112"/>
          </a:xfrm>
          <a:prstGeom prst="rect">
            <a:avLst/>
          </a:prstGeom>
          <a:noFill/>
          <a:ln w="9525">
            <a:noFill/>
            <a:miter lim="800000"/>
            <a:headEnd/>
            <a:tailEnd/>
          </a:ln>
        </p:spPr>
        <p:txBody>
          <a:bodyPr wrap="none">
            <a:spAutoFit/>
          </a:bodyPr>
          <a:lstStyle/>
          <a:p>
            <a:pPr algn="ctr">
              <a:spcBef>
                <a:spcPct val="50000"/>
              </a:spcBef>
            </a:pPr>
            <a:r>
              <a:rPr lang="en-US" sz="1800" b="0">
                <a:solidFill>
                  <a:schemeClr val="bg2"/>
                </a:solidFill>
                <a:latin typeface="Arial" charset="0"/>
              </a:rPr>
              <a:t>B1 Inj., Circ.</a:t>
            </a:r>
            <a:br>
              <a:rPr lang="en-US" sz="1800" b="0">
                <a:solidFill>
                  <a:schemeClr val="bg2"/>
                </a:solidFill>
                <a:latin typeface="Arial" charset="0"/>
              </a:rPr>
            </a:br>
            <a:r>
              <a:rPr lang="en-US" sz="1800" b="0">
                <a:solidFill>
                  <a:schemeClr val="bg2"/>
                </a:solidFill>
                <a:latin typeface="Arial" charset="0"/>
              </a:rPr>
              <a:t>&amp; Capture</a:t>
            </a:r>
          </a:p>
        </p:txBody>
      </p:sp>
      <p:sp>
        <p:nvSpPr>
          <p:cNvPr id="69639" name="TextBox 8"/>
          <p:cNvSpPr txBox="1">
            <a:spLocks noChangeArrowheads="1"/>
          </p:cNvSpPr>
          <p:nvPr/>
        </p:nvSpPr>
        <p:spPr bwMode="auto">
          <a:xfrm>
            <a:off x="1834662" y="5734051"/>
            <a:ext cx="1441938" cy="646113"/>
          </a:xfrm>
          <a:prstGeom prst="rect">
            <a:avLst/>
          </a:prstGeom>
          <a:noFill/>
          <a:ln w="9525">
            <a:noFill/>
            <a:miter lim="800000"/>
            <a:headEnd/>
            <a:tailEnd/>
          </a:ln>
        </p:spPr>
        <p:txBody>
          <a:bodyPr wrap="none">
            <a:spAutoFit/>
          </a:bodyPr>
          <a:lstStyle/>
          <a:p>
            <a:pPr algn="ctr">
              <a:spcBef>
                <a:spcPct val="50000"/>
              </a:spcBef>
            </a:pPr>
            <a:r>
              <a:rPr lang="en-US" sz="1800" b="0">
                <a:solidFill>
                  <a:schemeClr val="bg2"/>
                </a:solidFill>
                <a:latin typeface="Arial" charset="0"/>
              </a:rPr>
              <a:t>B2 Inj., Circ.</a:t>
            </a:r>
            <a:br>
              <a:rPr lang="en-US" sz="1800" b="0">
                <a:solidFill>
                  <a:schemeClr val="bg2"/>
                </a:solidFill>
                <a:latin typeface="Arial" charset="0"/>
              </a:rPr>
            </a:br>
            <a:r>
              <a:rPr lang="en-US" sz="1800" b="0">
                <a:solidFill>
                  <a:schemeClr val="bg2"/>
                </a:solidFill>
                <a:latin typeface="Arial" charset="0"/>
              </a:rPr>
              <a:t>&amp; Capture</a:t>
            </a:r>
          </a:p>
        </p:txBody>
      </p:sp>
      <p:sp>
        <p:nvSpPr>
          <p:cNvPr id="69640" name="TextBox 9"/>
          <p:cNvSpPr txBox="1">
            <a:spLocks noChangeArrowheads="1"/>
          </p:cNvSpPr>
          <p:nvPr/>
        </p:nvSpPr>
        <p:spPr bwMode="auto">
          <a:xfrm>
            <a:off x="3348404" y="5589588"/>
            <a:ext cx="2518996" cy="1016000"/>
          </a:xfrm>
          <a:prstGeom prst="rect">
            <a:avLst/>
          </a:prstGeom>
          <a:noFill/>
          <a:ln w="9525">
            <a:noFill/>
            <a:miter lim="800000"/>
            <a:headEnd/>
            <a:tailEnd/>
          </a:ln>
        </p:spPr>
        <p:txBody>
          <a:bodyPr>
            <a:spAutoFit/>
          </a:bodyPr>
          <a:lstStyle/>
          <a:p>
            <a:pPr algn="ctr">
              <a:spcBef>
                <a:spcPct val="50000"/>
              </a:spcBef>
            </a:pPr>
            <a:r>
              <a:rPr lang="en-US" sz="2000" b="0">
                <a:solidFill>
                  <a:schemeClr val="bg2"/>
                </a:solidFill>
                <a:latin typeface="Arial" charset="0"/>
              </a:rPr>
              <a:t>Optics Checks</a:t>
            </a:r>
            <a:br>
              <a:rPr lang="en-US" sz="2000" b="0">
                <a:solidFill>
                  <a:schemeClr val="bg2"/>
                </a:solidFill>
                <a:latin typeface="Arial" charset="0"/>
              </a:rPr>
            </a:br>
            <a:r>
              <a:rPr lang="en-US" sz="2000" b="0">
                <a:solidFill>
                  <a:schemeClr val="bg2"/>
                </a:solidFill>
                <a:latin typeface="Arial" charset="0"/>
              </a:rPr>
              <a:t>BI Checks</a:t>
            </a:r>
            <a:br>
              <a:rPr lang="en-US" sz="2000" b="0">
                <a:solidFill>
                  <a:schemeClr val="bg2"/>
                </a:solidFill>
                <a:latin typeface="Arial" charset="0"/>
              </a:rPr>
            </a:br>
            <a:r>
              <a:rPr lang="en-US" sz="2000" b="0">
                <a:solidFill>
                  <a:schemeClr val="bg2"/>
                </a:solidFill>
                <a:latin typeface="Arial" charset="0"/>
              </a:rPr>
              <a:t>Collimation Checks</a:t>
            </a:r>
          </a:p>
        </p:txBody>
      </p:sp>
      <p:sp>
        <p:nvSpPr>
          <p:cNvPr id="69641" name="TextBox 10"/>
          <p:cNvSpPr txBox="1">
            <a:spLocks noChangeArrowheads="1"/>
          </p:cNvSpPr>
          <p:nvPr/>
        </p:nvSpPr>
        <p:spPr bwMode="auto">
          <a:xfrm>
            <a:off x="6301154" y="5589588"/>
            <a:ext cx="2376854" cy="1016000"/>
          </a:xfrm>
          <a:prstGeom prst="rect">
            <a:avLst/>
          </a:prstGeom>
          <a:noFill/>
          <a:ln w="9525">
            <a:noFill/>
            <a:miter lim="800000"/>
            <a:headEnd/>
            <a:tailEnd/>
          </a:ln>
        </p:spPr>
        <p:txBody>
          <a:bodyPr>
            <a:spAutoFit/>
          </a:bodyPr>
          <a:lstStyle/>
          <a:p>
            <a:pPr algn="ctr">
              <a:spcBef>
                <a:spcPct val="50000"/>
              </a:spcBef>
            </a:pPr>
            <a:r>
              <a:rPr lang="en-US" sz="2000" b="0">
                <a:solidFill>
                  <a:schemeClr val="bg2"/>
                </a:solidFill>
                <a:latin typeface="Arial" charset="0"/>
              </a:rPr>
              <a:t>First Ramp</a:t>
            </a:r>
            <a:br>
              <a:rPr lang="en-US" sz="2000" b="0">
                <a:solidFill>
                  <a:schemeClr val="bg2"/>
                </a:solidFill>
                <a:latin typeface="Arial" charset="0"/>
              </a:rPr>
            </a:br>
            <a:r>
              <a:rPr lang="en-US" sz="2000" b="0">
                <a:solidFill>
                  <a:schemeClr val="bg2"/>
                </a:solidFill>
                <a:latin typeface="Arial" charset="0"/>
              </a:rPr>
              <a:t>Collimation Checks</a:t>
            </a:r>
            <a:br>
              <a:rPr lang="en-US" sz="2000" b="0">
                <a:solidFill>
                  <a:schemeClr val="bg2"/>
                </a:solidFill>
                <a:latin typeface="Arial" charset="0"/>
              </a:rPr>
            </a:br>
            <a:r>
              <a:rPr lang="en-US" sz="2000" b="0">
                <a:solidFill>
                  <a:schemeClr val="bg2"/>
                </a:solidFill>
                <a:latin typeface="Arial" charset="0"/>
              </a:rPr>
              <a:t>Squeeze</a:t>
            </a:r>
          </a:p>
        </p:txBody>
      </p:sp>
      <p:sp>
        <p:nvSpPr>
          <p:cNvPr id="69642" name="Oval 11"/>
          <p:cNvSpPr>
            <a:spLocks noChangeArrowheads="1"/>
          </p:cNvSpPr>
          <p:nvPr/>
        </p:nvSpPr>
        <p:spPr bwMode="auto">
          <a:xfrm>
            <a:off x="5125719" y="843429"/>
            <a:ext cx="259765" cy="562630"/>
          </a:xfrm>
          <a:prstGeom prst="ellipse">
            <a:avLst/>
          </a:prstGeom>
          <a:noFill/>
          <a:ln w="25400" cap="sq" algn="ctr">
            <a:solidFill>
              <a:srgbClr val="FF0000"/>
            </a:solidFill>
            <a:round/>
            <a:headEnd/>
            <a:tailEnd/>
          </a:ln>
        </p:spPr>
        <p:txBody>
          <a:bodyPr wrap="none" anchor="ctr">
            <a:spAutoFit/>
          </a:bodyPr>
          <a:lstStyle/>
          <a:p>
            <a:pPr algn="ctr">
              <a:spcBef>
                <a:spcPct val="50000"/>
              </a:spcBef>
            </a:pPr>
            <a:endParaRPr lang="en-US" sz="2000" b="0">
              <a:solidFill>
                <a:schemeClr val="bg2"/>
              </a:solidFill>
              <a:latin typeface="Arial" charset="0"/>
            </a:endParaRPr>
          </a:p>
        </p:txBody>
      </p:sp>
      <p:grpSp>
        <p:nvGrpSpPr>
          <p:cNvPr id="2" name="Group 11"/>
          <p:cNvGrpSpPr>
            <a:grpSpLocks/>
          </p:cNvGrpSpPr>
          <p:nvPr/>
        </p:nvGrpSpPr>
        <p:grpSpPr bwMode="auto">
          <a:xfrm>
            <a:off x="1566497" y="904875"/>
            <a:ext cx="5341326" cy="5340350"/>
            <a:chOff x="1042" y="634"/>
            <a:chExt cx="3364" cy="3364"/>
          </a:xfrm>
        </p:grpSpPr>
        <p:pic>
          <p:nvPicPr>
            <p:cNvPr id="69644" name="Picture 12" descr="ev512_colors_50percent_3D">
              <a:hlinkClick r:id="rId4"/>
            </p:cNvPr>
            <p:cNvPicPr>
              <a:picLocks noChangeAspect="1" noChangeArrowheads="1"/>
            </p:cNvPicPr>
            <p:nvPr/>
          </p:nvPicPr>
          <p:blipFill>
            <a:blip r:embed="rId5" cstate="print">
              <a:lum bright="30000" contrast="12000"/>
            </a:blip>
            <a:srcRect/>
            <a:stretch>
              <a:fillRect/>
            </a:stretch>
          </p:blipFill>
          <p:spPr bwMode="auto">
            <a:xfrm>
              <a:off x="1042" y="634"/>
              <a:ext cx="3364" cy="3364"/>
            </a:xfrm>
            <a:prstGeom prst="rect">
              <a:avLst/>
            </a:prstGeom>
            <a:noFill/>
          </p:spPr>
        </p:pic>
        <p:sp>
          <p:nvSpPr>
            <p:cNvPr id="69645" name="Text Box 13"/>
            <p:cNvSpPr txBox="1">
              <a:spLocks noChangeArrowheads="1"/>
            </p:cNvSpPr>
            <p:nvPr/>
          </p:nvSpPr>
          <p:spPr bwMode="auto">
            <a:xfrm>
              <a:off x="1939" y="712"/>
              <a:ext cx="1697" cy="382"/>
            </a:xfrm>
            <a:prstGeom prst="rect">
              <a:avLst/>
            </a:prstGeom>
            <a:solidFill>
              <a:srgbClr val="FFFF99"/>
            </a:solidFill>
            <a:ln w="9525" algn="ctr">
              <a:noFill/>
              <a:miter lim="800000"/>
              <a:headEnd/>
              <a:tailEnd/>
            </a:ln>
            <a:effectLst/>
          </p:spPr>
          <p:txBody>
            <a:bodyPr wrap="none" lIns="92075" tIns="46038" rIns="92075" bIns="46038">
              <a:spAutoFit/>
            </a:bodyPr>
            <a:lstStyle/>
            <a:p>
              <a:pPr algn="ctr">
                <a:lnSpc>
                  <a:spcPct val="90000"/>
                </a:lnSpc>
                <a:spcBef>
                  <a:spcPct val="30000"/>
                </a:spcBef>
                <a:buClr>
                  <a:schemeClr val="hlink"/>
                </a:buClr>
                <a:buFont typeface="Wingdings" pitchFamily="2" charset="2"/>
                <a:buNone/>
              </a:pPr>
              <a:r>
                <a:rPr lang="en-US" sz="1600" b="0">
                  <a:solidFill>
                    <a:srgbClr val="0000FF"/>
                  </a:solidFill>
                  <a:latin typeface="Arial" charset="0"/>
                </a:rPr>
                <a:t>First Ion Collisions</a:t>
              </a:r>
            </a:p>
            <a:p>
              <a:pPr algn="ctr">
                <a:lnSpc>
                  <a:spcPct val="90000"/>
                </a:lnSpc>
                <a:spcBef>
                  <a:spcPct val="30000"/>
                </a:spcBef>
                <a:buClr>
                  <a:schemeClr val="hlink"/>
                </a:buClr>
                <a:buFont typeface="Wingdings" pitchFamily="2" charset="2"/>
                <a:buNone/>
              </a:pPr>
              <a:r>
                <a:rPr lang="en-US" sz="1600" b="0">
                  <a:solidFill>
                    <a:srgbClr val="0000FF"/>
                  </a:solidFill>
                  <a:latin typeface="Arial" charset="0"/>
                </a:rPr>
                <a:t>Sunday 7 Nov., ca 1:00 am </a:t>
              </a:r>
            </a:p>
          </p:txBody>
        </p:sp>
      </p:grpSp>
      <p:sp>
        <p:nvSpPr>
          <p:cNvPr id="69646" name="Text Box 14"/>
          <p:cNvSpPr txBox="1">
            <a:spLocks noChangeArrowheads="1"/>
          </p:cNvSpPr>
          <p:nvPr/>
        </p:nvSpPr>
        <p:spPr bwMode="auto">
          <a:xfrm>
            <a:off x="416169" y="5407025"/>
            <a:ext cx="1814599" cy="314574"/>
          </a:xfrm>
          <a:prstGeom prst="rect">
            <a:avLst/>
          </a:prstGeom>
          <a:solidFill>
            <a:srgbClr val="FFFF00"/>
          </a:solidFill>
          <a:ln w="9525" algn="ctr">
            <a:noFill/>
            <a:miter lim="800000"/>
            <a:headEnd/>
            <a:tailEnd/>
          </a:ln>
          <a:effectLst/>
        </p:spPr>
        <p:txBody>
          <a:bodyPr wrap="none" lIns="92075" tIns="46038" rIns="92075" bIns="46038">
            <a:spAutoFit/>
          </a:bodyPr>
          <a:lstStyle/>
          <a:p>
            <a:pPr>
              <a:lnSpc>
                <a:spcPct val="90000"/>
              </a:lnSpc>
              <a:spcBef>
                <a:spcPct val="30000"/>
              </a:spcBef>
              <a:buClr>
                <a:schemeClr val="hlink"/>
              </a:buClr>
              <a:buFont typeface="Wingdings" pitchFamily="2" charset="2"/>
              <a:buNone/>
            </a:pPr>
            <a:r>
              <a:rPr lang="en-US" sz="1600" b="0">
                <a:solidFill>
                  <a:srgbClr val="FF0066"/>
                </a:solidFill>
                <a:latin typeface="Arial" charset="0"/>
              </a:rPr>
              <a:t>Thursday evening</a:t>
            </a:r>
          </a:p>
        </p:txBody>
      </p:sp>
      <p:sp>
        <p:nvSpPr>
          <p:cNvPr id="69647" name="Text Box 15"/>
          <p:cNvSpPr txBox="1">
            <a:spLocks noChangeArrowheads="1"/>
          </p:cNvSpPr>
          <p:nvPr/>
        </p:nvSpPr>
        <p:spPr bwMode="auto">
          <a:xfrm>
            <a:off x="6831623" y="5295900"/>
            <a:ext cx="1529265" cy="314574"/>
          </a:xfrm>
          <a:prstGeom prst="rect">
            <a:avLst/>
          </a:prstGeom>
          <a:solidFill>
            <a:srgbClr val="FFFF00"/>
          </a:solidFill>
          <a:ln w="9525" algn="ctr">
            <a:noFill/>
            <a:miter lim="800000"/>
            <a:headEnd/>
            <a:tailEnd/>
          </a:ln>
          <a:effectLst/>
        </p:spPr>
        <p:txBody>
          <a:bodyPr wrap="none" lIns="92075" tIns="46038" rIns="92075" bIns="46038">
            <a:spAutoFit/>
          </a:bodyPr>
          <a:lstStyle/>
          <a:p>
            <a:pPr>
              <a:lnSpc>
                <a:spcPct val="90000"/>
              </a:lnSpc>
              <a:spcBef>
                <a:spcPct val="30000"/>
              </a:spcBef>
              <a:buClr>
                <a:schemeClr val="hlink"/>
              </a:buClr>
              <a:buFont typeface="Wingdings" pitchFamily="2" charset="2"/>
              <a:buNone/>
            </a:pPr>
            <a:r>
              <a:rPr lang="en-US" sz="1600" b="0">
                <a:solidFill>
                  <a:srgbClr val="FF0066"/>
                </a:solidFill>
                <a:latin typeface="Arial" charset="0"/>
              </a:rPr>
              <a:t>Friday evening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prstClr val="black">
                    <a:tint val="75000"/>
                  </a:prstClr>
                </a:solidFill>
              </a:rPr>
              <a:t>11.11.2010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RC news - TF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4DF2D8-A2FF-954E-B7C3-204E6C80F59A}" type="slidenum">
              <a:rPr lang="en-US" smtClean="0">
                <a:solidFill>
                  <a:prstClr val="black">
                    <a:tint val="75000"/>
                  </a:prstClr>
                </a:solidFill>
              </a:rPr>
              <a:pPr/>
              <a:t>14</a:t>
            </a:fld>
            <a:endParaRPr lang="en-US">
              <a:solidFill>
                <a:prstClr val="black">
                  <a:tint val="75000"/>
                </a:prstClr>
              </a:solidFill>
            </a:endParaRPr>
          </a:p>
        </p:txBody>
      </p:sp>
      <p:pic>
        <p:nvPicPr>
          <p:cNvPr id="7" name="Picture 6"/>
          <p:cNvPicPr>
            <a:picLocks noChangeAspect="1"/>
          </p:cNvPicPr>
          <p:nvPr/>
        </p:nvPicPr>
        <p:blipFill>
          <a:blip r:embed="rId2" cstate="print"/>
          <a:stretch>
            <a:fillRect/>
          </a:stretch>
        </p:blipFill>
        <p:spPr>
          <a:xfrm>
            <a:off x="990600" y="1450910"/>
            <a:ext cx="6781800" cy="3044890"/>
          </a:xfrm>
          <a:prstGeom prst="rect">
            <a:avLst/>
          </a:prstGeom>
        </p:spPr>
      </p:pic>
      <p:sp>
        <p:nvSpPr>
          <p:cNvPr id="8" name="Text Box 3"/>
          <p:cNvSpPr txBox="1">
            <a:spLocks noChangeArrowheads="1"/>
          </p:cNvSpPr>
          <p:nvPr/>
        </p:nvSpPr>
        <p:spPr bwMode="auto">
          <a:xfrm>
            <a:off x="0" y="533400"/>
            <a:ext cx="9144000" cy="707886"/>
          </a:xfrm>
          <a:prstGeom prst="rect">
            <a:avLst/>
          </a:prstGeom>
          <a:noFill/>
          <a:ln w="9525">
            <a:noFill/>
            <a:miter lim="800000"/>
            <a:headEnd/>
            <a:tailEnd/>
          </a:ln>
        </p:spPr>
        <p:txBody>
          <a:bodyPr wrap="square">
            <a:spAutoFit/>
          </a:bodyPr>
          <a:lstStyle/>
          <a:p>
            <a:pPr algn="ctr"/>
            <a:r>
              <a:rPr lang="en-US" sz="2000" b="1" dirty="0" smtClean="0">
                <a:solidFill>
                  <a:srgbClr val="002060"/>
                </a:solidFill>
              </a:rPr>
              <a:t>Mon. Nov 8</a:t>
            </a:r>
            <a:r>
              <a:rPr lang="en-US" sz="2000" b="1" baseline="30000" dirty="0" smtClean="0">
                <a:solidFill>
                  <a:srgbClr val="002060"/>
                </a:solidFill>
              </a:rPr>
              <a:t>th</a:t>
            </a:r>
            <a:r>
              <a:rPr lang="en-US" sz="2000" b="1" dirty="0" smtClean="0">
                <a:solidFill>
                  <a:srgbClr val="002060"/>
                </a:solidFill>
              </a:rPr>
              <a:t> Fill 1482 – stable beam – </a:t>
            </a:r>
          </a:p>
          <a:p>
            <a:pPr algn="ctr"/>
            <a:r>
              <a:rPr lang="en-US" sz="2000" b="1" dirty="0" smtClean="0">
                <a:solidFill>
                  <a:srgbClr val="002060"/>
                </a:solidFill>
              </a:rPr>
              <a:t>! All detectors running smoothly !</a:t>
            </a:r>
            <a:endParaRPr lang="en-US" sz="2000" b="1" dirty="0">
              <a:solidFill>
                <a:srgbClr val="002060"/>
              </a:solidFill>
            </a:endParaRPr>
          </a:p>
        </p:txBody>
      </p:sp>
      <p:sp>
        <p:nvSpPr>
          <p:cNvPr id="11" name="Text Box 3"/>
          <p:cNvSpPr txBox="1">
            <a:spLocks noChangeArrowheads="1"/>
          </p:cNvSpPr>
          <p:nvPr/>
        </p:nvSpPr>
        <p:spPr bwMode="auto">
          <a:xfrm>
            <a:off x="0" y="0"/>
            <a:ext cx="9144000" cy="523875"/>
          </a:xfrm>
          <a:prstGeom prst="rect">
            <a:avLst/>
          </a:prstGeom>
          <a:noFill/>
          <a:ln w="9525">
            <a:noFill/>
            <a:miter lim="800000"/>
            <a:headEnd/>
            <a:tailEnd/>
          </a:ln>
        </p:spPr>
        <p:txBody>
          <a:bodyPr wrap="square">
            <a:spAutoFit/>
          </a:bodyPr>
          <a:lstStyle/>
          <a:p>
            <a:pPr algn="ctr"/>
            <a:r>
              <a:rPr lang="en-US" sz="2800" b="1" dirty="0" smtClean="0">
                <a:solidFill>
                  <a:srgbClr val="FF0000"/>
                </a:solidFill>
              </a:rPr>
              <a:t>! </a:t>
            </a:r>
            <a:r>
              <a:rPr lang="en-US" sz="2800" b="1" dirty="0" err="1" smtClean="0">
                <a:solidFill>
                  <a:srgbClr val="FF0000"/>
                </a:solidFill>
              </a:rPr>
              <a:t>Pb</a:t>
            </a:r>
            <a:r>
              <a:rPr lang="en-US" sz="2800" b="1" dirty="0" smtClean="0">
                <a:solidFill>
                  <a:srgbClr val="FF0000"/>
                </a:solidFill>
              </a:rPr>
              <a:t> </a:t>
            </a:r>
            <a:r>
              <a:rPr lang="en-US" sz="2800" b="1" dirty="0" err="1" smtClean="0">
                <a:solidFill>
                  <a:srgbClr val="FF0000"/>
                </a:solidFill>
              </a:rPr>
              <a:t>Pb</a:t>
            </a:r>
            <a:r>
              <a:rPr lang="en-US" sz="2800" b="1" dirty="0" smtClean="0">
                <a:solidFill>
                  <a:srgbClr val="FF0000"/>
                </a:solidFill>
              </a:rPr>
              <a:t> Collisions !</a:t>
            </a:r>
            <a:endParaRPr lang="en-US" sz="2800" b="1" dirty="0">
              <a:solidFill>
                <a:srgbClr val="FF0000"/>
              </a:solidFill>
            </a:endParaRPr>
          </a:p>
        </p:txBody>
      </p:sp>
      <p:sp>
        <p:nvSpPr>
          <p:cNvPr id="9" name="Text Box 3"/>
          <p:cNvSpPr txBox="1">
            <a:spLocks noChangeArrowheads="1"/>
          </p:cNvSpPr>
          <p:nvPr/>
        </p:nvSpPr>
        <p:spPr bwMode="auto">
          <a:xfrm>
            <a:off x="228600" y="4648200"/>
            <a:ext cx="8915400" cy="1323439"/>
          </a:xfrm>
          <a:prstGeom prst="rect">
            <a:avLst/>
          </a:prstGeom>
          <a:noFill/>
          <a:ln w="9525">
            <a:noFill/>
            <a:miter lim="800000"/>
            <a:headEnd/>
            <a:tailEnd/>
          </a:ln>
        </p:spPr>
        <p:txBody>
          <a:bodyPr wrap="square">
            <a:spAutoFit/>
          </a:bodyPr>
          <a:lstStyle/>
          <a:p>
            <a:r>
              <a:rPr lang="en-US" sz="2000" b="1" dirty="0" smtClean="0">
                <a:solidFill>
                  <a:srgbClr val="002060"/>
                </a:solidFill>
              </a:rPr>
              <a:t>From an e-mail exchange in concerning the ALICE collaboration week:</a:t>
            </a:r>
          </a:p>
          <a:p>
            <a:endParaRPr lang="en-US" sz="2000" b="1" dirty="0" smtClean="0">
              <a:solidFill>
                <a:srgbClr val="002060"/>
              </a:solidFill>
            </a:endParaRPr>
          </a:p>
          <a:p>
            <a:r>
              <a:rPr lang="en-US" sz="2000" b="1" dirty="0" smtClean="0">
                <a:solidFill>
                  <a:srgbClr val="006600"/>
                </a:solidFill>
              </a:rPr>
              <a:t>… we advance</a:t>
            </a:r>
            <a:r>
              <a:rPr lang="en-US" sz="2000" b="1" dirty="0" smtClean="0">
                <a:solidFill>
                  <a:srgbClr val="006600"/>
                </a:solidFill>
              </a:rPr>
              <a:t> the ALICE drink from Thu. Nov. 11</a:t>
            </a:r>
            <a:r>
              <a:rPr lang="en-US" sz="2000" b="1" baseline="30000" dirty="0" smtClean="0">
                <a:solidFill>
                  <a:srgbClr val="006600"/>
                </a:solidFill>
              </a:rPr>
              <a:t>th</a:t>
            </a:r>
            <a:r>
              <a:rPr lang="en-US" sz="2000" b="1" dirty="0" smtClean="0">
                <a:solidFill>
                  <a:srgbClr val="006600"/>
                </a:solidFill>
              </a:rPr>
              <a:t> to </a:t>
            </a:r>
            <a:r>
              <a:rPr lang="en-US" sz="2000" b="1" dirty="0" smtClean="0">
                <a:solidFill>
                  <a:srgbClr val="006600"/>
                </a:solidFill>
              </a:rPr>
              <a:t>W</a:t>
            </a:r>
            <a:r>
              <a:rPr lang="en-US" sz="2000" b="1" dirty="0" smtClean="0">
                <a:solidFill>
                  <a:srgbClr val="006600"/>
                </a:solidFill>
              </a:rPr>
              <a:t>ed. Nov. 10 because we might already expect heavy Ion collisions on </a:t>
            </a:r>
            <a:r>
              <a:rPr lang="en-US" sz="2000" b="1" dirty="0" smtClean="0">
                <a:solidFill>
                  <a:srgbClr val="006600"/>
                </a:solidFill>
              </a:rPr>
              <a:t>T</a:t>
            </a:r>
            <a:r>
              <a:rPr lang="en-US" sz="2000" b="1" dirty="0" smtClean="0">
                <a:solidFill>
                  <a:srgbClr val="006600"/>
                </a:solidFill>
              </a:rPr>
              <a:t>hursday</a:t>
            </a:r>
            <a:r>
              <a:rPr lang="en-US" sz="2000" b="1" dirty="0" smtClean="0">
                <a:solidFill>
                  <a:srgbClr val="006600"/>
                </a:solidFill>
              </a:rPr>
              <a:t> …</a:t>
            </a:r>
            <a:endParaRPr lang="en-US" sz="2000" b="1" dirty="0">
              <a:solidFill>
                <a:srgbClr val="0066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0C94AE4-E86E-4460-84C9-5A3062AD14B3}" type="datetime1">
              <a:rPr lang="en-US" smtClean="0"/>
              <a:pPr>
                <a:defRPr/>
              </a:pPr>
              <a:t>12/8/2010</a:t>
            </a:fld>
            <a:endParaRPr lang="en-US"/>
          </a:p>
        </p:txBody>
      </p:sp>
      <p:pic>
        <p:nvPicPr>
          <p:cNvPr id="242690" name="Picture 2" descr="http://lpc-afs.web.cern.ch/lpc-afs/LHC/lui_days_liny_ion.png"/>
          <p:cNvPicPr>
            <a:picLocks noChangeAspect="1" noChangeArrowheads="1"/>
          </p:cNvPicPr>
          <p:nvPr/>
        </p:nvPicPr>
        <p:blipFill>
          <a:blip r:embed="rId2" cstate="print"/>
          <a:srcRect/>
          <a:stretch>
            <a:fillRect/>
          </a:stretch>
        </p:blipFill>
        <p:spPr bwMode="auto">
          <a:xfrm>
            <a:off x="152400" y="914400"/>
            <a:ext cx="4114800" cy="4114800"/>
          </a:xfrm>
          <a:prstGeom prst="rect">
            <a:avLst/>
          </a:prstGeom>
          <a:noFill/>
        </p:spPr>
      </p:pic>
      <p:pic>
        <p:nvPicPr>
          <p:cNvPr id="242692" name="Picture 4" descr="Lumichart">
            <a:hlinkClick r:id="rId3"/>
          </p:cNvPr>
          <p:cNvPicPr>
            <a:picLocks noChangeAspect="1" noChangeArrowheads="1"/>
          </p:cNvPicPr>
          <p:nvPr/>
        </p:nvPicPr>
        <p:blipFill>
          <a:blip r:embed="rId4" cstate="print"/>
          <a:srcRect/>
          <a:stretch>
            <a:fillRect/>
          </a:stretch>
        </p:blipFill>
        <p:spPr bwMode="auto">
          <a:xfrm>
            <a:off x="4267201" y="2209800"/>
            <a:ext cx="4495799" cy="4495800"/>
          </a:xfrm>
          <a:prstGeom prst="rect">
            <a:avLst/>
          </a:prstGeom>
          <a:noFill/>
        </p:spPr>
      </p:pic>
      <p:sp>
        <p:nvSpPr>
          <p:cNvPr id="8" name="Rectangle 4"/>
          <p:cNvSpPr txBox="1">
            <a:spLocks noChangeArrowheads="1"/>
          </p:cNvSpPr>
          <p:nvPr/>
        </p:nvSpPr>
        <p:spPr bwMode="auto">
          <a:xfrm>
            <a:off x="1349248" y="94227"/>
            <a:ext cx="6597960" cy="591573"/>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3600" b="1" i="0" u="none" strike="noStrike" kern="0" cap="none" spc="0" normalizeH="0" baseline="0" noProof="0" dirty="0" err="1" smtClean="0">
                <a:ln>
                  <a:noFill/>
                </a:ln>
                <a:solidFill>
                  <a:srgbClr val="FF0000"/>
                </a:solidFill>
                <a:effectLst>
                  <a:outerShdw blurRad="38100" dist="38100" dir="2700000" algn="tl">
                    <a:srgbClr val="C0C0C0"/>
                  </a:outerShdw>
                </a:effectLst>
                <a:uLnTx/>
                <a:uFillTx/>
                <a:latin typeface="Arial"/>
                <a:ea typeface="+mj-ea"/>
                <a:cs typeface="+mj-cs"/>
              </a:rPr>
              <a:t>Pb-Pb</a:t>
            </a:r>
            <a:r>
              <a:rPr kumimoji="0" lang="en-GB"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a:ea typeface="+mj-ea"/>
                <a:cs typeface="+mj-cs"/>
              </a:rPr>
              <a:t> Integrated Luminosity </a:t>
            </a:r>
          </a:p>
        </p:txBody>
      </p:sp>
      <p:sp>
        <p:nvSpPr>
          <p:cNvPr id="9" name="TextBox 8"/>
          <p:cNvSpPr txBox="1"/>
          <p:nvPr/>
        </p:nvSpPr>
        <p:spPr>
          <a:xfrm>
            <a:off x="4495800" y="1066800"/>
            <a:ext cx="4191000" cy="923330"/>
          </a:xfrm>
          <a:prstGeom prst="rect">
            <a:avLst/>
          </a:prstGeom>
          <a:noFill/>
        </p:spPr>
        <p:txBody>
          <a:bodyPr wrap="square" rtlCol="0">
            <a:spAutoFit/>
          </a:bodyPr>
          <a:lstStyle/>
          <a:p>
            <a:r>
              <a:rPr lang="en-US" b="1" dirty="0" smtClean="0">
                <a:solidFill>
                  <a:srgbClr val="002060"/>
                </a:solidFill>
              </a:rPr>
              <a:t>LHC had to stop on Monday Dec 6</a:t>
            </a:r>
            <a:r>
              <a:rPr lang="en-US" b="1" baseline="30000" dirty="0" smtClean="0">
                <a:solidFill>
                  <a:srgbClr val="002060"/>
                </a:solidFill>
              </a:rPr>
              <a:t>th</a:t>
            </a:r>
            <a:r>
              <a:rPr lang="en-US" b="1" dirty="0" smtClean="0">
                <a:solidFill>
                  <a:srgbClr val="002060"/>
                </a:solidFill>
              </a:rPr>
              <a:t> because otherwise it would have missed the 2010 goal of 1-10 ub</a:t>
            </a:r>
            <a:r>
              <a:rPr lang="en-US" b="1" baseline="30000" dirty="0" smtClean="0">
                <a:solidFill>
                  <a:srgbClr val="002060"/>
                </a:solidFill>
              </a:rPr>
              <a:t>-1</a:t>
            </a:r>
            <a:r>
              <a:rPr lang="en-US" b="1" dirty="0" smtClean="0">
                <a:solidFill>
                  <a:srgbClr val="002060"/>
                </a:solidFill>
              </a:rPr>
              <a:t> !</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8600" y="869303"/>
            <a:ext cx="7543800" cy="2209800"/>
            <a:chOff x="609600" y="152400"/>
            <a:chExt cx="8058150" cy="2419350"/>
          </a:xfrm>
        </p:grpSpPr>
        <p:pic>
          <p:nvPicPr>
            <p:cNvPr id="295942" name="Picture 6"/>
            <p:cNvPicPr>
              <a:picLocks noChangeAspect="1" noChangeArrowheads="1"/>
            </p:cNvPicPr>
            <p:nvPr/>
          </p:nvPicPr>
          <p:blipFill>
            <a:blip r:embed="rId2" cstate="print"/>
            <a:srcRect/>
            <a:stretch>
              <a:fillRect/>
            </a:stretch>
          </p:blipFill>
          <p:spPr bwMode="auto">
            <a:xfrm>
              <a:off x="609600" y="152400"/>
              <a:ext cx="8058150" cy="485775"/>
            </a:xfrm>
            <a:prstGeom prst="rect">
              <a:avLst/>
            </a:prstGeom>
            <a:noFill/>
            <a:ln w="9525">
              <a:solidFill>
                <a:srgbClr val="FF0000"/>
              </a:solidFill>
              <a:miter lim="800000"/>
              <a:headEnd/>
              <a:tailEnd/>
            </a:ln>
          </p:spPr>
        </p:pic>
        <p:pic>
          <p:nvPicPr>
            <p:cNvPr id="295943" name="Picture 7"/>
            <p:cNvPicPr>
              <a:picLocks noChangeAspect="1" noChangeArrowheads="1"/>
            </p:cNvPicPr>
            <p:nvPr/>
          </p:nvPicPr>
          <p:blipFill>
            <a:blip r:embed="rId3" cstate="print"/>
            <a:srcRect/>
            <a:stretch>
              <a:fillRect/>
            </a:stretch>
          </p:blipFill>
          <p:spPr bwMode="auto">
            <a:xfrm>
              <a:off x="762000" y="609600"/>
              <a:ext cx="7858125" cy="1962150"/>
            </a:xfrm>
            <a:prstGeom prst="rect">
              <a:avLst/>
            </a:prstGeom>
            <a:noFill/>
            <a:ln w="9525">
              <a:solidFill>
                <a:srgbClr val="FF0000"/>
              </a:solidFill>
              <a:miter lim="800000"/>
              <a:headEnd/>
              <a:tailEnd/>
            </a:ln>
          </p:spPr>
        </p:pic>
      </p:grpSp>
      <p:sp>
        <p:nvSpPr>
          <p:cNvPr id="2" name="Date Placeholder 1"/>
          <p:cNvSpPr>
            <a:spLocks noGrp="1"/>
          </p:cNvSpPr>
          <p:nvPr>
            <p:ph type="dt" sz="half" idx="10"/>
          </p:nvPr>
        </p:nvSpPr>
        <p:spPr/>
        <p:txBody>
          <a:bodyPr/>
          <a:lstStyle/>
          <a:p>
            <a:pPr>
              <a:defRPr/>
            </a:pPr>
            <a:fld id="{C31E9555-5461-47E7-931A-4FFB5997AB81}" type="datetime1">
              <a:rPr lang="en-US" smtClean="0"/>
              <a:pPr>
                <a:defRPr/>
              </a:pPr>
              <a:t>12/8/2010</a:t>
            </a:fld>
            <a:endParaRPr lang="en-US"/>
          </a:p>
        </p:txBody>
      </p:sp>
      <p:grpSp>
        <p:nvGrpSpPr>
          <p:cNvPr id="7" name="Group 6"/>
          <p:cNvGrpSpPr/>
          <p:nvPr/>
        </p:nvGrpSpPr>
        <p:grpSpPr>
          <a:xfrm>
            <a:off x="2133600" y="1981200"/>
            <a:ext cx="6934200" cy="2176192"/>
            <a:chOff x="609600" y="3226593"/>
            <a:chExt cx="7886700" cy="2555082"/>
          </a:xfrm>
        </p:grpSpPr>
        <p:pic>
          <p:nvPicPr>
            <p:cNvPr id="295940" name="Picture 4"/>
            <p:cNvPicPr>
              <a:picLocks noChangeAspect="1" noChangeArrowheads="1"/>
            </p:cNvPicPr>
            <p:nvPr/>
          </p:nvPicPr>
          <p:blipFill>
            <a:blip r:embed="rId4" cstate="print"/>
            <a:srcRect/>
            <a:stretch>
              <a:fillRect/>
            </a:stretch>
          </p:blipFill>
          <p:spPr bwMode="auto">
            <a:xfrm>
              <a:off x="1524000" y="3226593"/>
              <a:ext cx="6057900" cy="676275"/>
            </a:xfrm>
            <a:prstGeom prst="rect">
              <a:avLst/>
            </a:prstGeom>
            <a:noFill/>
            <a:ln w="9525">
              <a:solidFill>
                <a:srgbClr val="FF0000"/>
              </a:solidFill>
              <a:miter lim="800000"/>
              <a:headEnd/>
              <a:tailEnd/>
            </a:ln>
          </p:spPr>
        </p:pic>
        <p:pic>
          <p:nvPicPr>
            <p:cNvPr id="295941" name="Picture 5"/>
            <p:cNvPicPr>
              <a:picLocks noChangeAspect="1" noChangeArrowheads="1"/>
            </p:cNvPicPr>
            <p:nvPr/>
          </p:nvPicPr>
          <p:blipFill>
            <a:blip r:embed="rId5" cstate="print"/>
            <a:srcRect/>
            <a:stretch>
              <a:fillRect/>
            </a:stretch>
          </p:blipFill>
          <p:spPr bwMode="auto">
            <a:xfrm>
              <a:off x="609600" y="3886200"/>
              <a:ext cx="7886700" cy="1895475"/>
            </a:xfrm>
            <a:prstGeom prst="rect">
              <a:avLst/>
            </a:prstGeom>
            <a:noFill/>
            <a:ln w="9525">
              <a:solidFill>
                <a:srgbClr val="FF0000"/>
              </a:solidFill>
              <a:miter lim="800000"/>
              <a:headEnd/>
              <a:tailEnd/>
            </a:ln>
          </p:spPr>
        </p:pic>
      </p:grpSp>
      <p:pic>
        <p:nvPicPr>
          <p:cNvPr id="295938" name="Picture 2"/>
          <p:cNvPicPr>
            <a:picLocks noChangeAspect="1" noChangeArrowheads="1"/>
          </p:cNvPicPr>
          <p:nvPr/>
        </p:nvPicPr>
        <p:blipFill>
          <a:blip r:embed="rId6" cstate="print"/>
          <a:srcRect/>
          <a:stretch>
            <a:fillRect/>
          </a:stretch>
        </p:blipFill>
        <p:spPr bwMode="auto">
          <a:xfrm>
            <a:off x="152400" y="3352800"/>
            <a:ext cx="5181600" cy="3321697"/>
          </a:xfrm>
          <a:prstGeom prst="rect">
            <a:avLst/>
          </a:prstGeom>
          <a:noFill/>
          <a:ln w="9525">
            <a:solidFill>
              <a:srgbClr val="FF0000"/>
            </a:solidFill>
            <a:miter lim="800000"/>
            <a:headEnd/>
            <a:tailEnd/>
          </a:ln>
        </p:spPr>
      </p:pic>
      <p:sp>
        <p:nvSpPr>
          <p:cNvPr id="11" name="Rectangle 4"/>
          <p:cNvSpPr txBox="1">
            <a:spLocks noChangeArrowheads="1"/>
          </p:cNvSpPr>
          <p:nvPr/>
        </p:nvSpPr>
        <p:spPr bwMode="auto">
          <a:xfrm>
            <a:off x="708055" y="94227"/>
            <a:ext cx="7880363" cy="591573"/>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a:ea typeface="+mj-ea"/>
                <a:cs typeface="+mj-cs"/>
              </a:rPr>
              <a:t>Very intense Days of Data</a:t>
            </a:r>
            <a:r>
              <a:rPr kumimoji="0" lang="en-GB" sz="3600" b="1" i="0" u="none" strike="noStrike" kern="0" cap="none" spc="0" normalizeH="0" noProof="0" dirty="0" smtClean="0">
                <a:ln>
                  <a:noFill/>
                </a:ln>
                <a:solidFill>
                  <a:srgbClr val="FF0000"/>
                </a:solidFill>
                <a:effectLst>
                  <a:outerShdw blurRad="38100" dist="38100" dir="2700000" algn="tl">
                    <a:srgbClr val="C0C0C0"/>
                  </a:outerShdw>
                </a:effectLst>
                <a:uLnTx/>
                <a:uFillTx/>
                <a:latin typeface="Arial"/>
                <a:ea typeface="+mj-ea"/>
                <a:cs typeface="+mj-cs"/>
              </a:rPr>
              <a:t> Analysis</a:t>
            </a:r>
            <a:endParaRPr kumimoji="0" lang="en-GB"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solidFill>
                  <a:srgbClr val="919191"/>
                </a:solidFill>
              </a:rPr>
              <a:t>CERN, 2 Dec  2010 J. Schukraft</a:t>
            </a:r>
          </a:p>
        </p:txBody>
      </p:sp>
      <p:sp>
        <p:nvSpPr>
          <p:cNvPr id="32" name="Slide Number Placeholder 4"/>
          <p:cNvSpPr>
            <a:spLocks noGrp="1"/>
          </p:cNvSpPr>
          <p:nvPr>
            <p:ph type="sldNum" sz="quarter" idx="11"/>
          </p:nvPr>
        </p:nvSpPr>
        <p:spPr/>
        <p:txBody>
          <a:bodyPr/>
          <a:lstStyle/>
          <a:p>
            <a:pPr>
              <a:defRPr/>
            </a:pPr>
            <a:fld id="{D0A8DE98-333A-44F8-9C8E-A853ED67C5E1}" type="slidenum">
              <a:rPr lang="en-US">
                <a:solidFill>
                  <a:srgbClr val="000000"/>
                </a:solidFill>
              </a:rPr>
              <a:pPr>
                <a:defRPr/>
              </a:pPr>
              <a:t>17</a:t>
            </a:fld>
            <a:endParaRPr lang="en-US">
              <a:solidFill>
                <a:srgbClr val="000000"/>
              </a:solidFill>
            </a:endParaRPr>
          </a:p>
        </p:txBody>
      </p:sp>
      <p:pic>
        <p:nvPicPr>
          <p:cNvPr id="912432" name="Picture 48" descr="Raa_peri_5"/>
          <p:cNvPicPr>
            <a:picLocks noChangeAspect="1" noChangeArrowheads="1"/>
          </p:cNvPicPr>
          <p:nvPr/>
        </p:nvPicPr>
        <p:blipFill>
          <a:blip r:embed="rId2" cstate="print"/>
          <a:srcRect l="1678" t="1488" r="1454" b="2133"/>
          <a:stretch>
            <a:fillRect/>
          </a:stretch>
        </p:blipFill>
        <p:spPr bwMode="auto">
          <a:xfrm>
            <a:off x="4783138" y="1965325"/>
            <a:ext cx="4360862" cy="4892675"/>
          </a:xfrm>
          <a:prstGeom prst="rect">
            <a:avLst/>
          </a:prstGeom>
          <a:noFill/>
        </p:spPr>
      </p:pic>
      <p:sp>
        <p:nvSpPr>
          <p:cNvPr id="912431" name="Text Box 47"/>
          <p:cNvSpPr txBox="1">
            <a:spLocks noChangeArrowheads="1"/>
          </p:cNvSpPr>
          <p:nvPr/>
        </p:nvSpPr>
        <p:spPr bwMode="auto">
          <a:xfrm>
            <a:off x="5229225" y="2054225"/>
            <a:ext cx="3690938" cy="606425"/>
          </a:xfrm>
          <a:prstGeom prst="rect">
            <a:avLst/>
          </a:prstGeom>
          <a:noFill/>
          <a:ln w="9525" algn="ctr">
            <a:noFill/>
            <a:miter lim="800000"/>
            <a:headEnd/>
            <a:tailEn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r>
              <a:rPr lang="en-US" sz="1600" smtClean="0">
                <a:solidFill>
                  <a:srgbClr val="000000"/>
                </a:solidFill>
              </a:rPr>
              <a:t>R</a:t>
            </a:r>
            <a:r>
              <a:rPr lang="en-US" sz="1600" baseline="-25000" smtClean="0">
                <a:solidFill>
                  <a:srgbClr val="000000"/>
                </a:solidFill>
              </a:rPr>
              <a:t>AA</a:t>
            </a:r>
            <a:r>
              <a:rPr lang="en-US" sz="1600" smtClean="0">
                <a:solidFill>
                  <a:srgbClr val="000000"/>
                </a:solidFill>
              </a:rPr>
              <a:t> = 1 for (very) hard QCD processes</a:t>
            </a:r>
          </a:p>
          <a:p>
            <a:pPr eaLnBrk="0" hangingPunct="0">
              <a:lnSpc>
                <a:spcPct val="90000"/>
              </a:lnSpc>
              <a:spcBef>
                <a:spcPct val="30000"/>
              </a:spcBef>
              <a:buClr>
                <a:srgbClr val="FC0128"/>
              </a:buClr>
              <a:buFont typeface="Wingdings" pitchFamily="2" charset="2"/>
              <a:buNone/>
            </a:pPr>
            <a:r>
              <a:rPr lang="en-US" sz="1600" smtClean="0">
                <a:solidFill>
                  <a:srgbClr val="000000"/>
                </a:solidFill>
              </a:rPr>
              <a:t>in absence of nuclear modifications</a:t>
            </a:r>
          </a:p>
        </p:txBody>
      </p:sp>
      <p:grpSp>
        <p:nvGrpSpPr>
          <p:cNvPr id="2" name="Group 41"/>
          <p:cNvGrpSpPr>
            <a:grpSpLocks/>
          </p:cNvGrpSpPr>
          <p:nvPr/>
        </p:nvGrpSpPr>
        <p:grpSpPr bwMode="auto">
          <a:xfrm>
            <a:off x="0" y="2212975"/>
            <a:ext cx="4170363" cy="4645025"/>
            <a:chOff x="0" y="1394"/>
            <a:chExt cx="2627" cy="2926"/>
          </a:xfrm>
        </p:grpSpPr>
        <p:pic>
          <p:nvPicPr>
            <p:cNvPr id="912401" name="Picture 17"/>
            <p:cNvPicPr>
              <a:picLocks noChangeAspect="1" noChangeArrowheads="1"/>
            </p:cNvPicPr>
            <p:nvPr/>
          </p:nvPicPr>
          <p:blipFill>
            <a:blip r:embed="rId3" cstate="print"/>
            <a:srcRect/>
            <a:stretch>
              <a:fillRect/>
            </a:stretch>
          </p:blipFill>
          <p:spPr bwMode="auto">
            <a:xfrm>
              <a:off x="0" y="1394"/>
              <a:ext cx="2627" cy="2926"/>
            </a:xfrm>
            <a:prstGeom prst="rect">
              <a:avLst/>
            </a:prstGeom>
            <a:noFill/>
            <a:ln w="9525" algn="ctr">
              <a:noFill/>
              <a:miter lim="800000"/>
              <a:headEnd/>
              <a:tailEnd/>
            </a:ln>
            <a:effectLst/>
          </p:spPr>
        </p:pic>
        <p:grpSp>
          <p:nvGrpSpPr>
            <p:cNvPr id="3" name="Group 30"/>
            <p:cNvGrpSpPr>
              <a:grpSpLocks/>
            </p:cNvGrpSpPr>
            <p:nvPr/>
          </p:nvGrpSpPr>
          <p:grpSpPr bwMode="auto">
            <a:xfrm>
              <a:off x="437" y="3339"/>
              <a:ext cx="419" cy="250"/>
              <a:chOff x="3846" y="1126"/>
              <a:chExt cx="419" cy="250"/>
            </a:xfrm>
          </p:grpSpPr>
          <p:sp>
            <p:nvSpPr>
              <p:cNvPr id="912415" name="Oval 31"/>
              <p:cNvSpPr>
                <a:spLocks noChangeArrowheads="1"/>
              </p:cNvSpPr>
              <p:nvPr/>
            </p:nvSpPr>
            <p:spPr bwMode="auto">
              <a:xfrm>
                <a:off x="3846" y="1126"/>
                <a:ext cx="249" cy="249"/>
              </a:xfrm>
              <a:prstGeom prst="ellipse">
                <a:avLst/>
              </a:prstGeom>
              <a:solidFill>
                <a:srgbClr val="FFCC00"/>
              </a:solidFill>
              <a:ln w="9525" algn="ctr">
                <a:solidFill>
                  <a:schemeClr val="tx1"/>
                </a:solidFill>
                <a:round/>
                <a:headEnd/>
                <a:tailEnd/>
              </a:ln>
              <a:effectLst/>
            </p:spPr>
            <p:txBody>
              <a:bodyPr wrap="none" lIns="92075" tIns="46038" rIns="92075" bIns="46038" anchor="ctr">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endParaRPr>
              </a:p>
            </p:txBody>
          </p:sp>
          <p:sp>
            <p:nvSpPr>
              <p:cNvPr id="912416" name="Oval 32"/>
              <p:cNvSpPr>
                <a:spLocks noChangeArrowheads="1"/>
              </p:cNvSpPr>
              <p:nvPr/>
            </p:nvSpPr>
            <p:spPr bwMode="auto">
              <a:xfrm>
                <a:off x="4016" y="1127"/>
                <a:ext cx="249" cy="249"/>
              </a:xfrm>
              <a:prstGeom prst="ellipse">
                <a:avLst/>
              </a:prstGeom>
              <a:solidFill>
                <a:srgbClr val="CCFFCC">
                  <a:alpha val="55000"/>
                </a:srgbClr>
              </a:solidFill>
              <a:ln w="9525" algn="ctr">
                <a:solidFill>
                  <a:schemeClr val="tx1"/>
                </a:solidFill>
                <a:round/>
                <a:headEnd/>
                <a:tailEnd/>
              </a:ln>
              <a:effectLst/>
            </p:spPr>
            <p:txBody>
              <a:bodyPr wrap="none" lIns="92075" tIns="46038" rIns="92075" bIns="46038" anchor="ctr">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endParaRPr>
              </a:p>
            </p:txBody>
          </p:sp>
        </p:grpSp>
        <p:grpSp>
          <p:nvGrpSpPr>
            <p:cNvPr id="4" name="Group 33"/>
            <p:cNvGrpSpPr>
              <a:grpSpLocks/>
            </p:cNvGrpSpPr>
            <p:nvPr/>
          </p:nvGrpSpPr>
          <p:grpSpPr bwMode="auto">
            <a:xfrm>
              <a:off x="658" y="1542"/>
              <a:ext cx="314" cy="257"/>
              <a:chOff x="2861" y="1544"/>
              <a:chExt cx="314" cy="257"/>
            </a:xfrm>
          </p:grpSpPr>
          <p:sp>
            <p:nvSpPr>
              <p:cNvPr id="912418" name="Oval 34"/>
              <p:cNvSpPr>
                <a:spLocks noChangeArrowheads="1"/>
              </p:cNvSpPr>
              <p:nvPr/>
            </p:nvSpPr>
            <p:spPr bwMode="auto">
              <a:xfrm>
                <a:off x="2861" y="1544"/>
                <a:ext cx="249" cy="249"/>
              </a:xfrm>
              <a:prstGeom prst="ellipse">
                <a:avLst/>
              </a:prstGeom>
              <a:solidFill>
                <a:srgbClr val="FFCC00"/>
              </a:solidFill>
              <a:ln w="9525" algn="ctr">
                <a:solidFill>
                  <a:schemeClr val="tx1"/>
                </a:solidFill>
                <a:round/>
                <a:headEnd/>
                <a:tailEnd/>
              </a:ln>
              <a:effectLst/>
            </p:spPr>
            <p:txBody>
              <a:bodyPr wrap="none" lIns="92075" tIns="46038" rIns="92075" bIns="46038" anchor="ctr">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endParaRPr>
              </a:p>
            </p:txBody>
          </p:sp>
          <p:sp>
            <p:nvSpPr>
              <p:cNvPr id="912419" name="Oval 35"/>
              <p:cNvSpPr>
                <a:spLocks noChangeArrowheads="1"/>
              </p:cNvSpPr>
              <p:nvPr/>
            </p:nvSpPr>
            <p:spPr bwMode="auto">
              <a:xfrm>
                <a:off x="2926" y="1552"/>
                <a:ext cx="249" cy="249"/>
              </a:xfrm>
              <a:prstGeom prst="ellipse">
                <a:avLst/>
              </a:prstGeom>
              <a:solidFill>
                <a:srgbClr val="CCFFCC">
                  <a:alpha val="55000"/>
                </a:srgbClr>
              </a:solidFill>
              <a:ln w="9525" algn="ctr">
                <a:solidFill>
                  <a:schemeClr val="tx1"/>
                </a:solidFill>
                <a:round/>
                <a:headEnd/>
                <a:tailEnd/>
              </a:ln>
              <a:effectLst/>
            </p:spPr>
            <p:txBody>
              <a:bodyPr wrap="none" lIns="92075" tIns="46038" rIns="92075" bIns="46038" anchor="ctr">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endParaRPr>
              </a:p>
            </p:txBody>
          </p:sp>
        </p:grpSp>
        <p:sp>
          <p:nvSpPr>
            <p:cNvPr id="912420" name="Line 36"/>
            <p:cNvSpPr>
              <a:spLocks noChangeShapeType="1"/>
            </p:cNvSpPr>
            <p:nvPr/>
          </p:nvSpPr>
          <p:spPr bwMode="auto">
            <a:xfrm flipV="1">
              <a:off x="561" y="2865"/>
              <a:ext cx="30" cy="436"/>
            </a:xfrm>
            <a:prstGeom prst="line">
              <a:avLst/>
            </a:prstGeom>
            <a:noFill/>
            <a:ln w="9525">
              <a:solidFill>
                <a:schemeClr val="tx1"/>
              </a:solidFill>
              <a:round/>
              <a:headEnd/>
              <a:tailEnd type="triangle" w="med" len="me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endParaRPr>
            </a:p>
          </p:txBody>
        </p:sp>
        <p:sp>
          <p:nvSpPr>
            <p:cNvPr id="912421" name="Line 37"/>
            <p:cNvSpPr>
              <a:spLocks noChangeShapeType="1"/>
            </p:cNvSpPr>
            <p:nvPr/>
          </p:nvSpPr>
          <p:spPr bwMode="auto">
            <a:xfrm flipH="1">
              <a:off x="561" y="1809"/>
              <a:ext cx="192" cy="318"/>
            </a:xfrm>
            <a:prstGeom prst="line">
              <a:avLst/>
            </a:prstGeom>
            <a:noFill/>
            <a:ln w="9525">
              <a:solidFill>
                <a:schemeClr val="tx1"/>
              </a:solidFill>
              <a:round/>
              <a:headEnd/>
              <a:tailEnd type="triangle" w="med" len="med"/>
            </a:ln>
            <a:effectLst/>
          </p:spPr>
          <p:txBody>
            <a:bodyPr lIns="92075" tIns="46038" rIns="92075" bIns="46038">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endParaRPr>
            </a:p>
          </p:txBody>
        </p:sp>
      </p:grpSp>
      <p:sp>
        <p:nvSpPr>
          <p:cNvPr id="912386" name="Rectangle 2"/>
          <p:cNvSpPr>
            <a:spLocks noGrp="1" noChangeArrowheads="1"/>
          </p:cNvSpPr>
          <p:nvPr>
            <p:ph type="title"/>
          </p:nvPr>
        </p:nvSpPr>
        <p:spPr>
          <a:xfrm>
            <a:off x="1377950" y="103188"/>
            <a:ext cx="6538913" cy="476250"/>
          </a:xfrm>
          <a:noFill/>
          <a:ln/>
        </p:spPr>
        <p:txBody>
          <a:bodyPr/>
          <a:lstStyle/>
          <a:p>
            <a:r>
              <a:rPr lang="en-US" sz="2800"/>
              <a:t>‘Jet Quenching’ as seen by p</a:t>
            </a:r>
            <a:r>
              <a:rPr lang="en-US" sz="2800" baseline="-25000"/>
              <a:t>t</a:t>
            </a:r>
            <a:r>
              <a:rPr lang="en-US" sz="2800"/>
              <a:t> spectra</a:t>
            </a:r>
          </a:p>
        </p:txBody>
      </p:sp>
      <p:sp>
        <p:nvSpPr>
          <p:cNvPr id="912387" name="Rectangle 3"/>
          <p:cNvSpPr>
            <a:spLocks noGrp="1" noChangeArrowheads="1"/>
          </p:cNvSpPr>
          <p:nvPr>
            <p:ph type="body" idx="1"/>
          </p:nvPr>
        </p:nvSpPr>
        <p:spPr>
          <a:xfrm>
            <a:off x="6" y="692150"/>
            <a:ext cx="9144000" cy="6165850"/>
          </a:xfrm>
        </p:spPr>
        <p:txBody>
          <a:bodyPr/>
          <a:lstStyle/>
          <a:p>
            <a:r>
              <a:rPr lang="en-US" sz="2000" dirty="0"/>
              <a:t>Suppression of high p</a:t>
            </a:r>
            <a:r>
              <a:rPr lang="en-US" sz="2000" baseline="-25000" dirty="0"/>
              <a:t>t</a:t>
            </a:r>
            <a:r>
              <a:rPr lang="en-US" sz="2000" dirty="0"/>
              <a:t> particles ( ~ leading jet fragments)</a:t>
            </a:r>
          </a:p>
          <a:p>
            <a:pPr lvl="1"/>
            <a:r>
              <a:rPr lang="en-US" dirty="0"/>
              <a:t> Minimum R</a:t>
            </a:r>
            <a:r>
              <a:rPr lang="en-US" baseline="-25000" dirty="0"/>
              <a:t>AA</a:t>
            </a:r>
            <a:r>
              <a:rPr lang="en-US" dirty="0"/>
              <a:t> ~ </a:t>
            </a:r>
            <a:r>
              <a:rPr lang="en-US" dirty="0">
                <a:solidFill>
                  <a:srgbClr val="FF00FF"/>
                </a:solidFill>
              </a:rPr>
              <a:t>1.5 – 2 x smaller</a:t>
            </a:r>
            <a:r>
              <a:rPr lang="en-US" dirty="0"/>
              <a:t> than at RHIC</a:t>
            </a:r>
          </a:p>
          <a:p>
            <a:pPr lvl="1"/>
            <a:r>
              <a:rPr lang="en-US" dirty="0"/>
              <a:t> </a:t>
            </a:r>
            <a:r>
              <a:rPr lang="en-US" dirty="0">
                <a:solidFill>
                  <a:srgbClr val="FF00FF"/>
                </a:solidFill>
              </a:rPr>
              <a:t>Rising with p</a:t>
            </a:r>
            <a:r>
              <a:rPr lang="en-US" baseline="-25000" dirty="0">
                <a:solidFill>
                  <a:srgbClr val="FF00FF"/>
                </a:solidFill>
              </a:rPr>
              <a:t>t</a:t>
            </a:r>
            <a:r>
              <a:rPr lang="en-US" dirty="0">
                <a:solidFill>
                  <a:srgbClr val="FF00FF"/>
                </a:solidFill>
              </a:rPr>
              <a:t> !</a:t>
            </a:r>
            <a:r>
              <a:rPr lang="en-US" dirty="0"/>
              <a:t> (ambiguous at RHIC !)</a:t>
            </a:r>
          </a:p>
          <a:p>
            <a:pPr lvl="1"/>
            <a:r>
              <a:rPr lang="en-US" dirty="0"/>
              <a:t> accuracy limited by pp reference </a:t>
            </a:r>
            <a:br>
              <a:rPr lang="en-US" dirty="0"/>
            </a:br>
            <a:r>
              <a:rPr lang="en-US" dirty="0"/>
              <a:t>	=&gt; </a:t>
            </a:r>
            <a:r>
              <a:rPr lang="en-US" dirty="0">
                <a:solidFill>
                  <a:srgbClr val="FF00FF"/>
                </a:solidFill>
              </a:rPr>
              <a:t>need pp at 2.76 </a:t>
            </a:r>
            <a:r>
              <a:rPr lang="en-US" dirty="0" err="1">
                <a:solidFill>
                  <a:srgbClr val="FF00FF"/>
                </a:solidFill>
              </a:rPr>
              <a:t>TeV</a:t>
            </a:r>
            <a:r>
              <a:rPr lang="en-US" dirty="0">
                <a:solidFill>
                  <a:srgbClr val="FF00FF"/>
                </a:solidFill>
              </a:rPr>
              <a:t> !</a:t>
            </a:r>
          </a:p>
          <a:p>
            <a:pPr lvl="1"/>
            <a:endParaRPr lang="en-US" dirty="0">
              <a:solidFill>
                <a:srgbClr val="FF00FF"/>
              </a:solidFill>
            </a:endParaRPr>
          </a:p>
          <a:p>
            <a:pPr>
              <a:buFont typeface="Wingdings" pitchFamily="2" charset="2"/>
              <a:buNone/>
            </a:pPr>
            <a:r>
              <a:rPr lang="en-US" b="1" dirty="0">
                <a:solidFill>
                  <a:srgbClr val="FF00FF"/>
                </a:solidFill>
              </a:rPr>
              <a:t>		</a:t>
            </a:r>
          </a:p>
        </p:txBody>
      </p:sp>
      <p:pic>
        <p:nvPicPr>
          <p:cNvPr id="912403" name="Picture 19"/>
          <p:cNvPicPr>
            <a:picLocks noChangeAspect="1" noChangeArrowheads="1"/>
          </p:cNvPicPr>
          <p:nvPr/>
        </p:nvPicPr>
        <p:blipFill>
          <a:blip r:embed="rId4" cstate="print"/>
          <a:srcRect/>
          <a:stretch>
            <a:fillRect/>
          </a:stretch>
        </p:blipFill>
        <p:spPr bwMode="auto">
          <a:xfrm>
            <a:off x="5722938" y="1119188"/>
            <a:ext cx="3421062" cy="638175"/>
          </a:xfrm>
          <a:prstGeom prst="rect">
            <a:avLst/>
          </a:prstGeom>
          <a:noFill/>
          <a:ln w="19050" algn="ctr">
            <a:solidFill>
              <a:schemeClr val="hlink"/>
            </a:solidFill>
            <a:miter lim="800000"/>
            <a:headEnd/>
            <a:tailEnd/>
          </a:ln>
          <a:effectLst/>
        </p:spPr>
      </p:pic>
      <p:grpSp>
        <p:nvGrpSpPr>
          <p:cNvPr id="5" name="Group 50"/>
          <p:cNvGrpSpPr>
            <a:grpSpLocks/>
          </p:cNvGrpSpPr>
          <p:nvPr/>
        </p:nvGrpSpPr>
        <p:grpSpPr bwMode="auto">
          <a:xfrm>
            <a:off x="5767388" y="4316413"/>
            <a:ext cx="3376612" cy="1978025"/>
            <a:chOff x="3633" y="2719"/>
            <a:chExt cx="2127" cy="1246"/>
          </a:xfrm>
        </p:grpSpPr>
        <p:grpSp>
          <p:nvGrpSpPr>
            <p:cNvPr id="6" name="Group 49"/>
            <p:cNvGrpSpPr>
              <a:grpSpLocks/>
            </p:cNvGrpSpPr>
            <p:nvPr/>
          </p:nvGrpSpPr>
          <p:grpSpPr bwMode="auto">
            <a:xfrm>
              <a:off x="4024" y="2719"/>
              <a:ext cx="1210" cy="637"/>
              <a:chOff x="4024" y="2719"/>
              <a:chExt cx="1210" cy="637"/>
            </a:xfrm>
          </p:grpSpPr>
          <p:sp>
            <p:nvSpPr>
              <p:cNvPr id="912407" name="Text Box 23"/>
              <p:cNvSpPr txBox="1">
                <a:spLocks noChangeArrowheads="1"/>
              </p:cNvSpPr>
              <p:nvPr/>
            </p:nvSpPr>
            <p:spPr bwMode="auto">
              <a:xfrm>
                <a:off x="4024" y="2719"/>
                <a:ext cx="1210" cy="197"/>
              </a:xfrm>
              <a:prstGeom prst="rect">
                <a:avLst/>
              </a:prstGeom>
              <a:solidFill>
                <a:srgbClr val="FFFF99"/>
              </a:solidFill>
              <a:ln w="9525" algn="ctr">
                <a:noFill/>
                <a:miter lim="800000"/>
                <a:headEnd/>
                <a:tailEn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r>
                  <a:rPr lang="en-US" sz="1600" smtClean="0">
                    <a:solidFill>
                      <a:srgbClr val="0000FF"/>
                    </a:solidFill>
                  </a:rPr>
                  <a:t>Including CDF data</a:t>
                </a:r>
              </a:p>
            </p:txBody>
          </p:sp>
          <p:sp>
            <p:nvSpPr>
              <p:cNvPr id="912409" name="Line 25"/>
              <p:cNvSpPr>
                <a:spLocks noChangeShapeType="1"/>
              </p:cNvSpPr>
              <p:nvPr/>
            </p:nvSpPr>
            <p:spPr bwMode="auto">
              <a:xfrm flipH="1">
                <a:off x="4314" y="2923"/>
                <a:ext cx="89" cy="433"/>
              </a:xfrm>
              <a:prstGeom prst="line">
                <a:avLst/>
              </a:prstGeom>
              <a:noFill/>
              <a:ln w="19050">
                <a:solidFill>
                  <a:schemeClr val="tx1"/>
                </a:solidFill>
                <a:round/>
                <a:headEnd/>
                <a:tailEnd type="triangle" w="med" len="med"/>
              </a:ln>
              <a:effectLst/>
            </p:spPr>
            <p:txBody>
              <a:bodyPr lIns="92075" tIns="46038" rIns="92075" bIns="46038">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endParaRPr>
              </a:p>
            </p:txBody>
          </p:sp>
        </p:grpSp>
        <p:grpSp>
          <p:nvGrpSpPr>
            <p:cNvPr id="7" name="Group 28"/>
            <p:cNvGrpSpPr>
              <a:grpSpLocks/>
            </p:cNvGrpSpPr>
            <p:nvPr/>
          </p:nvGrpSpPr>
          <p:grpSpPr bwMode="auto">
            <a:xfrm>
              <a:off x="3633" y="3399"/>
              <a:ext cx="2127" cy="566"/>
              <a:chOff x="3640" y="3382"/>
              <a:chExt cx="2127" cy="566"/>
            </a:xfrm>
          </p:grpSpPr>
          <p:sp>
            <p:nvSpPr>
              <p:cNvPr id="912408" name="Text Box 24"/>
              <p:cNvSpPr txBox="1">
                <a:spLocks noChangeArrowheads="1"/>
              </p:cNvSpPr>
              <p:nvPr/>
            </p:nvSpPr>
            <p:spPr bwMode="auto">
              <a:xfrm>
                <a:off x="3640" y="3769"/>
                <a:ext cx="2127" cy="179"/>
              </a:xfrm>
              <a:prstGeom prst="rect">
                <a:avLst/>
              </a:prstGeom>
              <a:solidFill>
                <a:srgbClr val="FFFF99"/>
              </a:solidFill>
              <a:ln w="9525" algn="ctr">
                <a:noFill/>
                <a:miter lim="800000"/>
                <a:headEnd/>
                <a:tailEn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r>
                  <a:rPr lang="en-US" sz="1400" smtClean="0">
                    <a:solidFill>
                      <a:srgbClr val="0000FF"/>
                    </a:solidFill>
                  </a:rPr>
                  <a:t>0.9 TeV * NLO (2.76 TeV)/NLO(0.9 TeV)</a:t>
                </a:r>
              </a:p>
            </p:txBody>
          </p:sp>
          <p:sp>
            <p:nvSpPr>
              <p:cNvPr id="912410" name="Line 26"/>
              <p:cNvSpPr>
                <a:spLocks noChangeShapeType="1"/>
              </p:cNvSpPr>
              <p:nvPr/>
            </p:nvSpPr>
            <p:spPr bwMode="auto">
              <a:xfrm flipV="1">
                <a:off x="5265" y="3382"/>
                <a:ext cx="133" cy="399"/>
              </a:xfrm>
              <a:prstGeom prst="line">
                <a:avLst/>
              </a:prstGeom>
              <a:noFill/>
              <a:ln w="19050">
                <a:solidFill>
                  <a:schemeClr val="tx1"/>
                </a:solidFill>
                <a:round/>
                <a:headEnd/>
                <a:tailEnd type="triangle" w="med" len="me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endParaRPr>
              </a:p>
            </p:txBody>
          </p:sp>
        </p:grpSp>
      </p:grpSp>
      <p:grpSp>
        <p:nvGrpSpPr>
          <p:cNvPr id="8" name="Group 42"/>
          <p:cNvGrpSpPr>
            <a:grpSpLocks/>
          </p:cNvGrpSpPr>
          <p:nvPr/>
        </p:nvGrpSpPr>
        <p:grpSpPr bwMode="auto">
          <a:xfrm>
            <a:off x="1628775" y="3505200"/>
            <a:ext cx="3413125" cy="1050925"/>
            <a:chOff x="1026" y="2208"/>
            <a:chExt cx="2150" cy="662"/>
          </a:xfrm>
        </p:grpSpPr>
        <p:sp>
          <p:nvSpPr>
            <p:cNvPr id="912406" name="Line 22"/>
            <p:cNvSpPr>
              <a:spLocks noChangeShapeType="1"/>
            </p:cNvSpPr>
            <p:nvPr/>
          </p:nvSpPr>
          <p:spPr bwMode="auto">
            <a:xfrm flipH="1">
              <a:off x="1026" y="2518"/>
              <a:ext cx="200" cy="236"/>
            </a:xfrm>
            <a:prstGeom prst="line">
              <a:avLst/>
            </a:prstGeom>
            <a:noFill/>
            <a:ln w="19050">
              <a:solidFill>
                <a:schemeClr val="tx1"/>
              </a:solidFill>
              <a:round/>
              <a:headEnd/>
              <a:tailEnd type="triangle" w="med" len="me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endParaRPr>
            </a:p>
          </p:txBody>
        </p:sp>
        <p:sp>
          <p:nvSpPr>
            <p:cNvPr id="912405" name="Text Box 21"/>
            <p:cNvSpPr txBox="1">
              <a:spLocks noChangeArrowheads="1"/>
            </p:cNvSpPr>
            <p:nvPr/>
          </p:nvSpPr>
          <p:spPr bwMode="auto">
            <a:xfrm>
              <a:off x="1235" y="2208"/>
              <a:ext cx="1941" cy="662"/>
            </a:xfrm>
            <a:prstGeom prst="rect">
              <a:avLst/>
            </a:prstGeom>
            <a:solidFill>
              <a:srgbClr val="FFFF99"/>
            </a:solidFill>
            <a:ln w="9525" algn="ctr">
              <a:noFill/>
              <a:miter lim="800000"/>
              <a:headEnd/>
              <a:tailEnd/>
            </a:ln>
            <a:effectLst/>
          </p:spPr>
          <p:txBody>
            <a:bodyPr wrap="none" lIns="92075" tIns="46038" rIns="92075" bIns="46038">
              <a:spAutoFit/>
            </a:bodyPr>
            <a:lstStyle/>
            <a:p>
              <a:pPr algn="ctr" eaLnBrk="0" hangingPunct="0">
                <a:lnSpc>
                  <a:spcPct val="90000"/>
                </a:lnSpc>
                <a:spcBef>
                  <a:spcPct val="30000"/>
                </a:spcBef>
                <a:buClr>
                  <a:srgbClr val="FC0128"/>
                </a:buClr>
                <a:buFont typeface="Wingdings" pitchFamily="2" charset="2"/>
                <a:buNone/>
              </a:pPr>
              <a:r>
                <a:rPr lang="en-US" sz="1400" dirty="0" smtClean="0">
                  <a:solidFill>
                    <a:srgbClr val="0000FF"/>
                  </a:solidFill>
                </a:rPr>
                <a:t>Data driven Interpolation</a:t>
              </a:r>
            </a:p>
            <a:p>
              <a:pPr algn="ctr" eaLnBrk="0" hangingPunct="0">
                <a:lnSpc>
                  <a:spcPct val="90000"/>
                </a:lnSpc>
                <a:spcBef>
                  <a:spcPct val="30000"/>
                </a:spcBef>
                <a:buClr>
                  <a:srgbClr val="FC0128"/>
                </a:buClr>
                <a:buFont typeface="Wingdings" pitchFamily="2" charset="2"/>
                <a:buNone/>
              </a:pPr>
              <a:r>
                <a:rPr lang="en-US" sz="1400" dirty="0" smtClean="0">
                  <a:solidFill>
                    <a:srgbClr val="0000FF"/>
                  </a:solidFill>
                </a:rPr>
                <a:t>900 </a:t>
              </a:r>
              <a:r>
                <a:rPr lang="en-US" sz="1400" dirty="0" err="1" smtClean="0">
                  <a:solidFill>
                    <a:srgbClr val="0000FF"/>
                  </a:solidFill>
                </a:rPr>
                <a:t>GeV</a:t>
              </a:r>
              <a:r>
                <a:rPr lang="en-US" sz="1400" dirty="0" smtClean="0">
                  <a:solidFill>
                    <a:srgbClr val="0000FF"/>
                  </a:solidFill>
                </a:rPr>
                <a:t> &amp; 7 </a:t>
              </a:r>
              <a:r>
                <a:rPr lang="en-US" sz="1400" dirty="0" err="1" smtClean="0">
                  <a:solidFill>
                    <a:srgbClr val="0000FF"/>
                  </a:solidFill>
                </a:rPr>
                <a:t>TeV</a:t>
              </a:r>
              <a:endParaRPr lang="en-US" sz="1400" dirty="0" smtClean="0">
                <a:solidFill>
                  <a:srgbClr val="0000FF"/>
                </a:solidFill>
              </a:endParaRPr>
            </a:p>
            <a:p>
              <a:pPr algn="ctr" eaLnBrk="0" hangingPunct="0">
                <a:lnSpc>
                  <a:spcPct val="90000"/>
                </a:lnSpc>
                <a:spcBef>
                  <a:spcPct val="30000"/>
                </a:spcBef>
                <a:buClr>
                  <a:srgbClr val="FC0128"/>
                </a:buClr>
                <a:buFont typeface="Wingdings" pitchFamily="2" charset="2"/>
                <a:buNone/>
              </a:pPr>
              <a:r>
                <a:rPr lang="en-US" sz="1400" b="1" u="sng" dirty="0" smtClean="0">
                  <a:solidFill>
                    <a:srgbClr val="0000FF"/>
                  </a:solidFill>
                </a:rPr>
                <a:t>or</a:t>
              </a:r>
              <a:r>
                <a:rPr lang="en-US" sz="1400" dirty="0" smtClean="0">
                  <a:solidFill>
                    <a:srgbClr val="0000FF"/>
                  </a:solidFill>
                </a:rPr>
                <a:t> using NLO for change in shape</a:t>
              </a:r>
            </a:p>
            <a:p>
              <a:pPr algn="ctr" eaLnBrk="0" hangingPunct="0">
                <a:lnSpc>
                  <a:spcPct val="90000"/>
                </a:lnSpc>
                <a:spcBef>
                  <a:spcPct val="30000"/>
                </a:spcBef>
                <a:buClr>
                  <a:srgbClr val="FC0128"/>
                </a:buClr>
                <a:buFont typeface="Wingdings" pitchFamily="2" charset="2"/>
                <a:buNone/>
              </a:pPr>
              <a:r>
                <a:rPr lang="en-US" sz="1400" dirty="0" smtClean="0">
                  <a:solidFill>
                    <a:srgbClr val="0000FF"/>
                  </a:solidFill>
                </a:rPr>
                <a:t>7 </a:t>
              </a:r>
              <a:r>
                <a:rPr lang="en-US" sz="1400" dirty="0" err="1" smtClean="0">
                  <a:solidFill>
                    <a:srgbClr val="0000FF"/>
                  </a:solidFill>
                </a:rPr>
                <a:t>TeV</a:t>
              </a:r>
              <a:r>
                <a:rPr lang="en-US" sz="1400" dirty="0" smtClean="0">
                  <a:solidFill>
                    <a:srgbClr val="0000FF"/>
                  </a:solidFill>
                </a:rPr>
                <a:t> * NLO (2.76 </a:t>
              </a:r>
              <a:r>
                <a:rPr lang="en-US" sz="1400" dirty="0" err="1" smtClean="0">
                  <a:solidFill>
                    <a:srgbClr val="0000FF"/>
                  </a:solidFill>
                </a:rPr>
                <a:t>TeV</a:t>
              </a:r>
              <a:r>
                <a:rPr lang="en-US" sz="1400" dirty="0" smtClean="0">
                  <a:solidFill>
                    <a:srgbClr val="0000FF"/>
                  </a:solidFill>
                </a:rPr>
                <a:t>)/NLO(7 </a:t>
              </a:r>
              <a:r>
                <a:rPr lang="en-US" sz="1400" dirty="0" err="1" smtClean="0">
                  <a:solidFill>
                    <a:srgbClr val="0000FF"/>
                  </a:solidFill>
                </a:rPr>
                <a:t>TeV</a:t>
              </a:r>
              <a:r>
                <a:rPr lang="en-US" sz="1400" dirty="0" smtClean="0">
                  <a:solidFill>
                    <a:srgbClr val="0000FF"/>
                  </a:solidFill>
                </a:rPr>
                <a:t>)</a:t>
              </a:r>
            </a:p>
          </p:txBody>
        </p:sp>
      </p:grpSp>
      <p:grpSp>
        <p:nvGrpSpPr>
          <p:cNvPr id="9" name="Group 46"/>
          <p:cNvGrpSpPr>
            <a:grpSpLocks/>
          </p:cNvGrpSpPr>
          <p:nvPr/>
        </p:nvGrpSpPr>
        <p:grpSpPr bwMode="auto">
          <a:xfrm>
            <a:off x="5581650" y="1363663"/>
            <a:ext cx="1762125" cy="1516062"/>
            <a:chOff x="3508" y="859"/>
            <a:chExt cx="1118" cy="852"/>
          </a:xfrm>
        </p:grpSpPr>
        <p:sp>
          <p:nvSpPr>
            <p:cNvPr id="912428" name="Oval 44"/>
            <p:cNvSpPr>
              <a:spLocks noChangeArrowheads="1"/>
            </p:cNvSpPr>
            <p:nvPr/>
          </p:nvSpPr>
          <p:spPr bwMode="auto">
            <a:xfrm>
              <a:off x="4222" y="859"/>
              <a:ext cx="404" cy="258"/>
            </a:xfrm>
            <a:prstGeom prst="ellipse">
              <a:avLst/>
            </a:prstGeom>
            <a:noFill/>
            <a:ln w="19050" algn="ctr">
              <a:solidFill>
                <a:schemeClr val="hlink"/>
              </a:solidFill>
              <a:round/>
              <a:headEnd/>
              <a:tailEnd/>
            </a:ln>
            <a:effectLst/>
          </p:spPr>
          <p:txBody>
            <a:bodyPr wrap="none" lIns="92075" tIns="46038" rIns="92075" bIns="46038" anchor="ctr">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endParaRPr>
            </a:p>
          </p:txBody>
        </p:sp>
        <p:sp>
          <p:nvSpPr>
            <p:cNvPr id="912429" name="Line 45"/>
            <p:cNvSpPr>
              <a:spLocks noChangeShapeType="1"/>
            </p:cNvSpPr>
            <p:nvPr/>
          </p:nvSpPr>
          <p:spPr bwMode="auto">
            <a:xfrm flipH="1">
              <a:off x="3508" y="1075"/>
              <a:ext cx="739" cy="636"/>
            </a:xfrm>
            <a:prstGeom prst="line">
              <a:avLst/>
            </a:prstGeom>
            <a:noFill/>
            <a:ln w="9525">
              <a:solidFill>
                <a:schemeClr val="hlink"/>
              </a:solidFill>
              <a:round/>
              <a:headEnd/>
              <a:tailEnd type="triangle" w="med" len="me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Date Placeholder 3"/>
          <p:cNvSpPr>
            <a:spLocks noGrp="1"/>
          </p:cNvSpPr>
          <p:nvPr>
            <p:ph type="dt" sz="half" idx="10"/>
          </p:nvPr>
        </p:nvSpPr>
        <p:spPr/>
        <p:txBody>
          <a:bodyPr/>
          <a:lstStyle/>
          <a:p>
            <a:r>
              <a:rPr lang="en-US"/>
              <a:t>CERN, 2 Dec  2010 J. Schukraft</a:t>
            </a:r>
          </a:p>
        </p:txBody>
      </p:sp>
      <p:sp>
        <p:nvSpPr>
          <p:cNvPr id="194" name="Slide Number Placeholder 4"/>
          <p:cNvSpPr>
            <a:spLocks noGrp="1"/>
          </p:cNvSpPr>
          <p:nvPr>
            <p:ph type="sldNum" sz="quarter" idx="11"/>
          </p:nvPr>
        </p:nvSpPr>
        <p:spPr/>
        <p:txBody>
          <a:bodyPr/>
          <a:lstStyle/>
          <a:p>
            <a:pPr>
              <a:defRPr/>
            </a:pPr>
            <a:fld id="{CEFF8A03-C211-4A61-A0DF-171248F34D90}" type="slidenum">
              <a:rPr lang="en-US"/>
              <a:pPr>
                <a:defRPr/>
              </a:pPr>
              <a:t>18</a:t>
            </a:fld>
            <a:endParaRPr lang="en-US"/>
          </a:p>
        </p:txBody>
      </p:sp>
      <p:sp>
        <p:nvSpPr>
          <p:cNvPr id="899074" name="Rectangle 2"/>
          <p:cNvSpPr>
            <a:spLocks noGrp="1" noChangeArrowheads="1"/>
          </p:cNvSpPr>
          <p:nvPr>
            <p:ph type="title"/>
          </p:nvPr>
        </p:nvSpPr>
        <p:spPr>
          <a:xfrm>
            <a:off x="873125" y="49213"/>
            <a:ext cx="7550150" cy="585787"/>
          </a:xfrm>
          <a:noFill/>
          <a:ln/>
        </p:spPr>
        <p:txBody>
          <a:bodyPr/>
          <a:lstStyle/>
          <a:p>
            <a:r>
              <a:rPr lang="en-US"/>
              <a:t>2) Testing the HI ‘Standard Model’</a:t>
            </a:r>
          </a:p>
        </p:txBody>
      </p:sp>
      <p:sp>
        <p:nvSpPr>
          <p:cNvPr id="899086" name="Rectangle 14"/>
          <p:cNvSpPr>
            <a:spLocks noGrp="1" noChangeArrowheads="1"/>
          </p:cNvSpPr>
          <p:nvPr>
            <p:ph type="body" idx="1"/>
          </p:nvPr>
        </p:nvSpPr>
        <p:spPr/>
        <p:txBody>
          <a:bodyPr/>
          <a:lstStyle/>
          <a:p>
            <a:r>
              <a:rPr lang="en-US"/>
              <a:t>Elliptic Flow: one of the most anticipated answers from LHC</a:t>
            </a:r>
          </a:p>
          <a:p>
            <a:pPr marL="180975" lvl="1" indent="0"/>
            <a:r>
              <a:rPr lang="en-US"/>
              <a:t> </a:t>
            </a:r>
            <a:r>
              <a:rPr lang="en-US" b="1" u="sng"/>
              <a:t>experimental observation:</a:t>
            </a:r>
            <a:r>
              <a:rPr lang="en-US"/>
              <a:t> particles are distributed with azimuthally anisotropic around the scattering plane</a:t>
            </a:r>
          </a:p>
          <a:p>
            <a:pPr marL="180975" lvl="1" indent="0"/>
            <a:r>
              <a:rPr lang="en-US"/>
              <a:t> </a:t>
            </a:r>
            <a:r>
              <a:rPr lang="en-US" b="1">
                <a:solidFill>
                  <a:schemeClr val="hlink"/>
                </a:solidFill>
              </a:rPr>
              <a:t>Are we sure Hydro interpretation is correct  ?</a:t>
            </a:r>
          </a:p>
          <a:p>
            <a:pPr marL="180975" lvl="1" indent="0">
              <a:buFont typeface="Wingdings" pitchFamily="2" charset="2"/>
              <a:buNone/>
            </a:pPr>
            <a:endParaRPr lang="en-US" sz="1600" b="1">
              <a:solidFill>
                <a:schemeClr val="hlink"/>
              </a:solidFill>
            </a:endParaRPr>
          </a:p>
        </p:txBody>
      </p:sp>
      <p:sp>
        <p:nvSpPr>
          <p:cNvPr id="899266" name="Text Box 194"/>
          <p:cNvSpPr txBox="1">
            <a:spLocks noChangeArrowheads="1"/>
          </p:cNvSpPr>
          <p:nvPr/>
        </p:nvSpPr>
        <p:spPr bwMode="auto">
          <a:xfrm>
            <a:off x="722313" y="5175250"/>
            <a:ext cx="5233987" cy="1368425"/>
          </a:xfrm>
          <a:prstGeom prst="rect">
            <a:avLst/>
          </a:prstGeom>
          <a:solidFill>
            <a:srgbClr val="FFFF99"/>
          </a:solidFill>
          <a:ln w="38100" algn="ctr">
            <a:solidFill>
              <a:schemeClr val="hlink"/>
            </a:solidFill>
            <a:miter lim="800000"/>
            <a:headEnd/>
            <a:tailEnd/>
          </a:ln>
          <a:effectLst/>
        </p:spPr>
        <p:txBody>
          <a:bodyPr wrap="none" lIns="92075" tIns="46038" rIns="92075" bIns="46038">
            <a:spAutoFit/>
          </a:bodyPr>
          <a:lstStyle/>
          <a:p>
            <a:pPr algn="ctr">
              <a:buClrTx/>
              <a:buFontTx/>
              <a:buNone/>
            </a:pPr>
            <a:r>
              <a:rPr lang="en-US" sz="1800">
                <a:solidFill>
                  <a:schemeClr val="hlink"/>
                </a:solidFill>
              </a:rPr>
              <a:t>Elliptic Flow v</a:t>
            </a:r>
            <a:r>
              <a:rPr lang="en-US" sz="1800" baseline="-25000">
                <a:solidFill>
                  <a:schemeClr val="hlink"/>
                </a:solidFill>
              </a:rPr>
              <a:t>2</a:t>
            </a:r>
            <a:r>
              <a:rPr lang="en-US" sz="1800">
                <a:solidFill>
                  <a:schemeClr val="hlink"/>
                </a:solidFill>
              </a:rPr>
              <a:t> </a:t>
            </a:r>
            <a:r>
              <a:rPr lang="en-US" sz="1800">
                <a:solidFill>
                  <a:schemeClr val="tx1"/>
                </a:solidFill>
              </a:rPr>
              <a:t>as</a:t>
            </a:r>
            <a:r>
              <a:rPr lang="en-US" sz="1800">
                <a:solidFill>
                  <a:schemeClr val="hlink"/>
                </a:solidFill>
              </a:rPr>
              <a:t> </a:t>
            </a:r>
            <a:r>
              <a:rPr lang="en-US" sz="1800">
                <a:solidFill>
                  <a:srgbClr val="000000"/>
                </a:solidFill>
              </a:rPr>
              <a:t>interpreted by </a:t>
            </a:r>
            <a:r>
              <a:rPr lang="en-US" sz="1800" b="1">
                <a:solidFill>
                  <a:schemeClr val="hlink"/>
                </a:solidFill>
              </a:rPr>
              <a:t>Hydrodynamics</a:t>
            </a:r>
          </a:p>
          <a:p>
            <a:pPr algn="ctr">
              <a:buClrTx/>
              <a:buFontTx/>
              <a:buNone/>
            </a:pPr>
            <a:r>
              <a:rPr lang="en-US" sz="1800">
                <a:solidFill>
                  <a:srgbClr val="000000"/>
                </a:solidFill>
              </a:rPr>
              <a:t>Pressure gradient converts</a:t>
            </a:r>
          </a:p>
          <a:p>
            <a:pPr algn="ctr">
              <a:buClrTx/>
              <a:buFontTx/>
              <a:buNone/>
            </a:pPr>
            <a:r>
              <a:rPr lang="en-US" sz="1800">
                <a:solidFill>
                  <a:srgbClr val="000000"/>
                </a:solidFill>
              </a:rPr>
              <a:t>spatial anisotropy </a:t>
            </a:r>
            <a:r>
              <a:rPr lang="en-US" b="1">
                <a:solidFill>
                  <a:schemeClr val="tx1"/>
                </a:solidFill>
              </a:rPr>
              <a:t>→</a:t>
            </a:r>
            <a:r>
              <a:rPr lang="en-US" sz="1800">
                <a:solidFill>
                  <a:srgbClr val="000000"/>
                </a:solidFill>
              </a:rPr>
              <a:t> momentum anisotropy </a:t>
            </a:r>
          </a:p>
          <a:p>
            <a:pPr algn="ctr">
              <a:buClrTx/>
              <a:buFontTx/>
              <a:buNone/>
            </a:pPr>
            <a:r>
              <a:rPr lang="en-US" b="1">
                <a:solidFill>
                  <a:schemeClr val="tx1"/>
                </a:solidFill>
              </a:rPr>
              <a:t>→</a:t>
            </a:r>
            <a:r>
              <a:rPr lang="en-US" sz="1800">
                <a:solidFill>
                  <a:srgbClr val="000000"/>
                </a:solidFill>
              </a:rPr>
              <a:t> particle yield anisotropy</a:t>
            </a:r>
            <a:r>
              <a:rPr lang="en-US" sz="1800"/>
              <a:t> </a:t>
            </a:r>
          </a:p>
        </p:txBody>
      </p:sp>
      <p:grpSp>
        <p:nvGrpSpPr>
          <p:cNvPr id="2" name="Group 210"/>
          <p:cNvGrpSpPr>
            <a:grpSpLocks/>
          </p:cNvGrpSpPr>
          <p:nvPr/>
        </p:nvGrpSpPr>
        <p:grpSpPr bwMode="auto">
          <a:xfrm>
            <a:off x="441325" y="1958975"/>
            <a:ext cx="8702675" cy="4203700"/>
            <a:chOff x="278" y="1088"/>
            <a:chExt cx="5482" cy="2648"/>
          </a:xfrm>
        </p:grpSpPr>
        <p:grpSp>
          <p:nvGrpSpPr>
            <p:cNvPr id="3" name="Group 107"/>
            <p:cNvGrpSpPr>
              <a:grpSpLocks/>
            </p:cNvGrpSpPr>
            <p:nvPr/>
          </p:nvGrpSpPr>
          <p:grpSpPr bwMode="auto">
            <a:xfrm>
              <a:off x="2228" y="1472"/>
              <a:ext cx="1827" cy="999"/>
              <a:chOff x="240" y="2229"/>
              <a:chExt cx="2350" cy="1323"/>
            </a:xfrm>
          </p:grpSpPr>
          <p:sp>
            <p:nvSpPr>
              <p:cNvPr id="899180" name="Text Box 108"/>
              <p:cNvSpPr txBox="1">
                <a:spLocks noChangeArrowheads="1"/>
              </p:cNvSpPr>
              <p:nvPr/>
            </p:nvSpPr>
            <p:spPr bwMode="auto">
              <a:xfrm>
                <a:off x="2256" y="2689"/>
                <a:ext cx="334" cy="305"/>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buFontTx/>
                  <a:buNone/>
                </a:pPr>
                <a:r>
                  <a:rPr kumimoji="1" lang="en-US" altLang="ja-JP" sz="1800">
                    <a:solidFill>
                      <a:schemeClr val="tx1"/>
                    </a:solidFill>
                    <a:ea typeface="ＭＳ Ｐゴシック" charset="-128"/>
                  </a:rPr>
                  <a:t>P</a:t>
                </a:r>
                <a:r>
                  <a:rPr kumimoji="1" lang="en-US" altLang="ja-JP" sz="1800" baseline="-25000">
                    <a:solidFill>
                      <a:schemeClr val="tx1"/>
                    </a:solidFill>
                    <a:ea typeface="ＭＳ Ｐゴシック" charset="-128"/>
                  </a:rPr>
                  <a:t>x</a:t>
                </a:r>
              </a:p>
            </p:txBody>
          </p:sp>
          <p:sp>
            <p:nvSpPr>
              <p:cNvPr id="899181" name="Text Box 109"/>
              <p:cNvSpPr txBox="1">
                <a:spLocks noChangeArrowheads="1"/>
              </p:cNvSpPr>
              <p:nvPr/>
            </p:nvSpPr>
            <p:spPr bwMode="auto">
              <a:xfrm>
                <a:off x="1515" y="2249"/>
                <a:ext cx="334" cy="306"/>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buFontTx/>
                  <a:buNone/>
                </a:pPr>
                <a:r>
                  <a:rPr kumimoji="1" lang="en-US" altLang="ja-JP" sz="1800">
                    <a:solidFill>
                      <a:schemeClr val="tx1"/>
                    </a:solidFill>
                    <a:ea typeface="ＭＳ Ｐゴシック" charset="-128"/>
                  </a:rPr>
                  <a:t>P</a:t>
                </a:r>
                <a:r>
                  <a:rPr kumimoji="1" lang="en-US" altLang="ja-JP" sz="1800" baseline="-25000">
                    <a:solidFill>
                      <a:schemeClr val="tx1"/>
                    </a:solidFill>
                    <a:ea typeface="ＭＳ Ｐゴシック" charset="-128"/>
                  </a:rPr>
                  <a:t>y</a:t>
                </a:r>
              </a:p>
            </p:txBody>
          </p:sp>
          <p:sp>
            <p:nvSpPr>
              <p:cNvPr id="899182" name="Text Box 110"/>
              <p:cNvSpPr txBox="1">
                <a:spLocks noChangeArrowheads="1"/>
              </p:cNvSpPr>
              <p:nvPr/>
            </p:nvSpPr>
            <p:spPr bwMode="auto">
              <a:xfrm>
                <a:off x="2150" y="2248"/>
                <a:ext cx="335" cy="305"/>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buFontTx/>
                  <a:buNone/>
                </a:pPr>
                <a:r>
                  <a:rPr kumimoji="1" lang="en-US" altLang="ja-JP" sz="1800">
                    <a:solidFill>
                      <a:schemeClr val="tx1"/>
                    </a:solidFill>
                    <a:ea typeface="ＭＳ Ｐゴシック" charset="-128"/>
                  </a:rPr>
                  <a:t>P</a:t>
                </a:r>
                <a:r>
                  <a:rPr kumimoji="1" lang="en-US" altLang="ja-JP" sz="1800" baseline="-25000">
                    <a:solidFill>
                      <a:schemeClr val="tx1"/>
                    </a:solidFill>
                    <a:ea typeface="ＭＳ Ｐゴシック" charset="-128"/>
                  </a:rPr>
                  <a:t>z</a:t>
                </a:r>
              </a:p>
            </p:txBody>
          </p:sp>
          <p:grpSp>
            <p:nvGrpSpPr>
              <p:cNvPr id="4" name="Group 111"/>
              <p:cNvGrpSpPr>
                <a:grpSpLocks/>
              </p:cNvGrpSpPr>
              <p:nvPr/>
            </p:nvGrpSpPr>
            <p:grpSpPr bwMode="auto">
              <a:xfrm>
                <a:off x="240" y="2304"/>
                <a:ext cx="2256" cy="1248"/>
                <a:chOff x="435" y="2308"/>
                <a:chExt cx="2354" cy="1394"/>
              </a:xfrm>
            </p:grpSpPr>
            <p:sp>
              <p:nvSpPr>
                <p:cNvPr id="899184" name="Line 112"/>
                <p:cNvSpPr>
                  <a:spLocks noChangeShapeType="1"/>
                </p:cNvSpPr>
                <p:nvPr/>
              </p:nvSpPr>
              <p:spPr bwMode="auto">
                <a:xfrm rot="543536">
                  <a:off x="994" y="2940"/>
                  <a:ext cx="1442" cy="0"/>
                </a:xfrm>
                <a:prstGeom prst="line">
                  <a:avLst/>
                </a:prstGeom>
                <a:noFill/>
                <a:ln w="9525">
                  <a:solidFill>
                    <a:schemeClr val="folHlink"/>
                  </a:solidFill>
                  <a:round/>
                  <a:headEnd/>
                  <a:tailEnd/>
                </a:ln>
                <a:effectLst/>
              </p:spPr>
              <p:txBody>
                <a:bodyPr wrap="none" anchor="ctr"/>
                <a:lstStyle/>
                <a:p>
                  <a:endParaRPr lang="en-US"/>
                </a:p>
              </p:txBody>
            </p:sp>
            <p:sp>
              <p:nvSpPr>
                <p:cNvPr id="899185" name="Line 113"/>
                <p:cNvSpPr>
                  <a:spLocks noChangeShapeType="1"/>
                </p:cNvSpPr>
                <p:nvPr/>
              </p:nvSpPr>
              <p:spPr bwMode="auto">
                <a:xfrm rot="543536" flipH="1">
                  <a:off x="1935" y="2505"/>
                  <a:ext cx="633" cy="943"/>
                </a:xfrm>
                <a:prstGeom prst="line">
                  <a:avLst/>
                </a:prstGeom>
                <a:noFill/>
                <a:ln w="9525">
                  <a:solidFill>
                    <a:schemeClr val="folHlink"/>
                  </a:solidFill>
                  <a:round/>
                  <a:headEnd/>
                  <a:tailEnd/>
                </a:ln>
                <a:effectLst/>
              </p:spPr>
              <p:txBody>
                <a:bodyPr wrap="none" anchor="ctr"/>
                <a:lstStyle/>
                <a:p>
                  <a:endParaRPr lang="en-US"/>
                </a:p>
              </p:txBody>
            </p:sp>
            <p:sp>
              <p:nvSpPr>
                <p:cNvPr id="899186" name="Line 114"/>
                <p:cNvSpPr>
                  <a:spLocks noChangeShapeType="1"/>
                </p:cNvSpPr>
                <p:nvPr/>
              </p:nvSpPr>
              <p:spPr bwMode="auto">
                <a:xfrm rot="543536" flipH="1">
                  <a:off x="1757" y="2450"/>
                  <a:ext cx="633" cy="943"/>
                </a:xfrm>
                <a:prstGeom prst="line">
                  <a:avLst/>
                </a:prstGeom>
                <a:noFill/>
                <a:ln w="9525">
                  <a:solidFill>
                    <a:schemeClr val="folHlink"/>
                  </a:solidFill>
                  <a:round/>
                  <a:headEnd/>
                  <a:tailEnd/>
                </a:ln>
                <a:effectLst/>
              </p:spPr>
              <p:txBody>
                <a:bodyPr wrap="none" anchor="ctr"/>
                <a:lstStyle/>
                <a:p>
                  <a:endParaRPr lang="en-US"/>
                </a:p>
              </p:txBody>
            </p:sp>
            <p:sp>
              <p:nvSpPr>
                <p:cNvPr id="899187" name="Line 115"/>
                <p:cNvSpPr>
                  <a:spLocks noChangeShapeType="1"/>
                </p:cNvSpPr>
                <p:nvPr/>
              </p:nvSpPr>
              <p:spPr bwMode="auto">
                <a:xfrm rot="543536" flipH="1">
                  <a:off x="1545" y="2417"/>
                  <a:ext cx="633" cy="943"/>
                </a:xfrm>
                <a:prstGeom prst="line">
                  <a:avLst/>
                </a:prstGeom>
                <a:noFill/>
                <a:ln w="9525">
                  <a:solidFill>
                    <a:schemeClr val="folHlink"/>
                  </a:solidFill>
                  <a:round/>
                  <a:headEnd/>
                  <a:tailEnd/>
                </a:ln>
                <a:effectLst/>
              </p:spPr>
              <p:txBody>
                <a:bodyPr wrap="none" anchor="ctr"/>
                <a:lstStyle/>
                <a:p>
                  <a:endParaRPr lang="en-US"/>
                </a:p>
              </p:txBody>
            </p:sp>
            <p:sp>
              <p:nvSpPr>
                <p:cNvPr id="899188" name="Line 116"/>
                <p:cNvSpPr>
                  <a:spLocks noChangeShapeType="1"/>
                </p:cNvSpPr>
                <p:nvPr/>
              </p:nvSpPr>
              <p:spPr bwMode="auto">
                <a:xfrm rot="543536">
                  <a:off x="1803" y="2744"/>
                  <a:ext cx="844" cy="0"/>
                </a:xfrm>
                <a:prstGeom prst="line">
                  <a:avLst/>
                </a:prstGeom>
                <a:noFill/>
                <a:ln w="9525">
                  <a:solidFill>
                    <a:schemeClr val="folHlink"/>
                  </a:solidFill>
                  <a:round/>
                  <a:headEnd/>
                  <a:tailEnd/>
                </a:ln>
                <a:effectLst/>
              </p:spPr>
              <p:txBody>
                <a:bodyPr wrap="none" anchor="ctr"/>
                <a:lstStyle/>
                <a:p>
                  <a:endParaRPr lang="en-US"/>
                </a:p>
              </p:txBody>
            </p:sp>
            <p:sp>
              <p:nvSpPr>
                <p:cNvPr id="899189" name="Line 117"/>
                <p:cNvSpPr>
                  <a:spLocks noChangeShapeType="1"/>
                </p:cNvSpPr>
                <p:nvPr/>
              </p:nvSpPr>
              <p:spPr bwMode="auto">
                <a:xfrm rot="543536">
                  <a:off x="772" y="3137"/>
                  <a:ext cx="893" cy="0"/>
                </a:xfrm>
                <a:prstGeom prst="line">
                  <a:avLst/>
                </a:prstGeom>
                <a:noFill/>
                <a:ln w="9525">
                  <a:solidFill>
                    <a:schemeClr val="folHlink"/>
                  </a:solidFill>
                  <a:round/>
                  <a:headEnd/>
                  <a:tailEnd/>
                </a:ln>
                <a:effectLst/>
              </p:spPr>
              <p:txBody>
                <a:bodyPr wrap="none" anchor="ctr"/>
                <a:lstStyle/>
                <a:p>
                  <a:endParaRPr lang="en-US"/>
                </a:p>
              </p:txBody>
            </p:sp>
            <p:sp>
              <p:nvSpPr>
                <p:cNvPr id="899190" name="Line 118"/>
                <p:cNvSpPr>
                  <a:spLocks noChangeShapeType="1"/>
                </p:cNvSpPr>
                <p:nvPr/>
              </p:nvSpPr>
              <p:spPr bwMode="auto">
                <a:xfrm rot="543536" flipH="1">
                  <a:off x="1496" y="2777"/>
                  <a:ext cx="597" cy="888"/>
                </a:xfrm>
                <a:prstGeom prst="line">
                  <a:avLst/>
                </a:prstGeom>
                <a:noFill/>
                <a:ln w="9525">
                  <a:solidFill>
                    <a:schemeClr val="folHlink"/>
                  </a:solidFill>
                  <a:round/>
                  <a:headEnd/>
                  <a:tailEnd/>
                </a:ln>
                <a:effectLst/>
              </p:spPr>
              <p:txBody>
                <a:bodyPr wrap="none" anchor="ctr"/>
                <a:lstStyle/>
                <a:p>
                  <a:endParaRPr lang="en-US"/>
                </a:p>
              </p:txBody>
            </p:sp>
            <p:sp>
              <p:nvSpPr>
                <p:cNvPr id="899191" name="Line 119"/>
                <p:cNvSpPr>
                  <a:spLocks noChangeShapeType="1"/>
                </p:cNvSpPr>
                <p:nvPr/>
              </p:nvSpPr>
              <p:spPr bwMode="auto">
                <a:xfrm rot="543536" flipH="1">
                  <a:off x="966" y="2308"/>
                  <a:ext cx="438" cy="649"/>
                </a:xfrm>
                <a:prstGeom prst="line">
                  <a:avLst/>
                </a:prstGeom>
                <a:noFill/>
                <a:ln w="9525">
                  <a:solidFill>
                    <a:schemeClr val="folHlink"/>
                  </a:solidFill>
                  <a:round/>
                  <a:headEnd/>
                  <a:tailEnd/>
                </a:ln>
                <a:effectLst/>
              </p:spPr>
              <p:txBody>
                <a:bodyPr wrap="none" anchor="ctr"/>
                <a:lstStyle/>
                <a:p>
                  <a:endParaRPr lang="en-US"/>
                </a:p>
              </p:txBody>
            </p:sp>
            <p:sp>
              <p:nvSpPr>
                <p:cNvPr id="899192" name="Line 120"/>
                <p:cNvSpPr>
                  <a:spLocks noChangeShapeType="1"/>
                </p:cNvSpPr>
                <p:nvPr/>
              </p:nvSpPr>
              <p:spPr bwMode="auto">
                <a:xfrm rot="543536" flipH="1">
                  <a:off x="1176" y="2341"/>
                  <a:ext cx="429" cy="639"/>
                </a:xfrm>
                <a:prstGeom prst="line">
                  <a:avLst/>
                </a:prstGeom>
                <a:noFill/>
                <a:ln w="9525">
                  <a:solidFill>
                    <a:schemeClr val="folHlink"/>
                  </a:solidFill>
                  <a:round/>
                  <a:headEnd/>
                  <a:tailEnd/>
                </a:ln>
                <a:effectLst/>
              </p:spPr>
              <p:txBody>
                <a:bodyPr wrap="none" anchor="ctr"/>
                <a:lstStyle/>
                <a:p>
                  <a:endParaRPr lang="en-US"/>
                </a:p>
              </p:txBody>
            </p:sp>
            <p:sp>
              <p:nvSpPr>
                <p:cNvPr id="899193" name="Line 121"/>
                <p:cNvSpPr>
                  <a:spLocks noChangeShapeType="1"/>
                </p:cNvSpPr>
                <p:nvPr/>
              </p:nvSpPr>
              <p:spPr bwMode="auto">
                <a:xfrm rot="543536">
                  <a:off x="1332" y="2580"/>
                  <a:ext cx="1440" cy="0"/>
                </a:xfrm>
                <a:prstGeom prst="line">
                  <a:avLst/>
                </a:prstGeom>
                <a:noFill/>
                <a:ln w="9525">
                  <a:solidFill>
                    <a:schemeClr val="folHlink"/>
                  </a:solidFill>
                  <a:round/>
                  <a:headEnd/>
                  <a:tailEnd/>
                </a:ln>
                <a:effectLst/>
              </p:spPr>
              <p:txBody>
                <a:bodyPr wrap="none" anchor="ctr"/>
                <a:lstStyle/>
                <a:p>
                  <a:endParaRPr lang="en-US"/>
                </a:p>
              </p:txBody>
            </p:sp>
            <p:sp>
              <p:nvSpPr>
                <p:cNvPr id="899194" name="AutoShape 122"/>
                <p:cNvSpPr>
                  <a:spLocks noChangeArrowheads="1"/>
                </p:cNvSpPr>
                <p:nvPr/>
              </p:nvSpPr>
              <p:spPr bwMode="auto">
                <a:xfrm rot="543536">
                  <a:off x="502" y="2383"/>
                  <a:ext cx="2287" cy="1261"/>
                </a:xfrm>
                <a:prstGeom prst="parallelogram">
                  <a:avLst>
                    <a:gd name="adj" fmla="val 67289"/>
                  </a:avLst>
                </a:prstGeom>
                <a:noFill/>
                <a:ln w="28575">
                  <a:solidFill>
                    <a:schemeClr val="folHlink"/>
                  </a:solidFill>
                  <a:miter lim="800000"/>
                  <a:headEnd/>
                  <a:tailEnd/>
                </a:ln>
                <a:effectLst/>
              </p:spPr>
              <p:txBody>
                <a:bodyPr wrap="none" anchor="ctr"/>
                <a:lstStyle/>
                <a:p>
                  <a:endParaRPr lang="en-US"/>
                </a:p>
              </p:txBody>
            </p:sp>
            <p:sp>
              <p:nvSpPr>
                <p:cNvPr id="899195" name="Line 123"/>
                <p:cNvSpPr>
                  <a:spLocks noChangeShapeType="1"/>
                </p:cNvSpPr>
                <p:nvPr/>
              </p:nvSpPr>
              <p:spPr bwMode="auto">
                <a:xfrm rot="543536" flipH="1">
                  <a:off x="437" y="3200"/>
                  <a:ext cx="183" cy="274"/>
                </a:xfrm>
                <a:prstGeom prst="line">
                  <a:avLst/>
                </a:prstGeom>
                <a:noFill/>
                <a:ln w="9525">
                  <a:solidFill>
                    <a:schemeClr val="folHlink"/>
                  </a:solidFill>
                  <a:round/>
                  <a:headEnd/>
                  <a:tailEnd/>
                </a:ln>
                <a:effectLst/>
              </p:spPr>
              <p:txBody>
                <a:bodyPr wrap="none" anchor="ctr"/>
                <a:lstStyle/>
                <a:p>
                  <a:endParaRPr lang="en-US"/>
                </a:p>
              </p:txBody>
            </p:sp>
            <p:sp>
              <p:nvSpPr>
                <p:cNvPr id="899196" name="Line 124"/>
                <p:cNvSpPr>
                  <a:spLocks noChangeShapeType="1"/>
                </p:cNvSpPr>
                <p:nvPr/>
              </p:nvSpPr>
              <p:spPr bwMode="auto">
                <a:xfrm rot="543536" flipH="1">
                  <a:off x="1263" y="2364"/>
                  <a:ext cx="532" cy="791"/>
                </a:xfrm>
                <a:prstGeom prst="line">
                  <a:avLst/>
                </a:prstGeom>
                <a:noFill/>
                <a:ln w="9525">
                  <a:solidFill>
                    <a:schemeClr val="folHlink"/>
                  </a:solidFill>
                  <a:round/>
                  <a:headEnd/>
                  <a:tailEnd/>
                </a:ln>
                <a:effectLst/>
              </p:spPr>
              <p:txBody>
                <a:bodyPr wrap="none" anchor="ctr"/>
                <a:lstStyle/>
                <a:p>
                  <a:endParaRPr lang="en-US"/>
                </a:p>
              </p:txBody>
            </p:sp>
            <p:sp>
              <p:nvSpPr>
                <p:cNvPr id="899197" name="Line 125"/>
                <p:cNvSpPr>
                  <a:spLocks noChangeShapeType="1"/>
                </p:cNvSpPr>
                <p:nvPr/>
              </p:nvSpPr>
              <p:spPr bwMode="auto">
                <a:xfrm rot="543536" flipH="1">
                  <a:off x="1060" y="3002"/>
                  <a:ext cx="392" cy="581"/>
                </a:xfrm>
                <a:prstGeom prst="line">
                  <a:avLst/>
                </a:prstGeom>
                <a:noFill/>
                <a:ln w="9525">
                  <a:solidFill>
                    <a:schemeClr val="folHlink"/>
                  </a:solidFill>
                  <a:round/>
                  <a:headEnd/>
                  <a:tailEnd/>
                </a:ln>
                <a:effectLst/>
              </p:spPr>
              <p:txBody>
                <a:bodyPr wrap="none" anchor="ctr"/>
                <a:lstStyle/>
                <a:p>
                  <a:endParaRPr lang="en-US"/>
                </a:p>
              </p:txBody>
            </p:sp>
            <p:sp>
              <p:nvSpPr>
                <p:cNvPr id="899198" name="Line 126"/>
                <p:cNvSpPr>
                  <a:spLocks noChangeShapeType="1"/>
                </p:cNvSpPr>
                <p:nvPr/>
              </p:nvSpPr>
              <p:spPr bwMode="auto">
                <a:xfrm rot="543536">
                  <a:off x="1459" y="2392"/>
                  <a:ext cx="593" cy="0"/>
                </a:xfrm>
                <a:prstGeom prst="line">
                  <a:avLst/>
                </a:prstGeom>
                <a:noFill/>
                <a:ln w="28575">
                  <a:solidFill>
                    <a:schemeClr val="folHlink"/>
                  </a:solidFill>
                  <a:round/>
                  <a:headEnd/>
                  <a:tailEnd/>
                </a:ln>
                <a:effectLst/>
              </p:spPr>
              <p:txBody>
                <a:bodyPr wrap="none" anchor="ctr"/>
                <a:lstStyle/>
                <a:p>
                  <a:endParaRPr lang="en-US"/>
                </a:p>
              </p:txBody>
            </p:sp>
            <p:sp>
              <p:nvSpPr>
                <p:cNvPr id="899199" name="Line 127"/>
                <p:cNvSpPr>
                  <a:spLocks noChangeShapeType="1"/>
                </p:cNvSpPr>
                <p:nvPr/>
              </p:nvSpPr>
              <p:spPr bwMode="auto">
                <a:xfrm rot="543536">
                  <a:off x="1651" y="2550"/>
                  <a:ext cx="426" cy="0"/>
                </a:xfrm>
                <a:prstGeom prst="line">
                  <a:avLst/>
                </a:prstGeom>
                <a:noFill/>
                <a:ln w="9525">
                  <a:solidFill>
                    <a:schemeClr val="folHlink"/>
                  </a:solidFill>
                  <a:round/>
                  <a:headEnd/>
                  <a:tailEnd/>
                </a:ln>
                <a:effectLst/>
              </p:spPr>
              <p:txBody>
                <a:bodyPr wrap="none" anchor="ctr"/>
                <a:lstStyle/>
                <a:p>
                  <a:endParaRPr lang="en-US"/>
                </a:p>
              </p:txBody>
            </p:sp>
            <p:sp>
              <p:nvSpPr>
                <p:cNvPr id="899200" name="Line 128"/>
                <p:cNvSpPr>
                  <a:spLocks noChangeShapeType="1"/>
                </p:cNvSpPr>
                <p:nvPr/>
              </p:nvSpPr>
              <p:spPr bwMode="auto">
                <a:xfrm rot="543536">
                  <a:off x="1221" y="2652"/>
                  <a:ext cx="844" cy="0"/>
                </a:xfrm>
                <a:prstGeom prst="line">
                  <a:avLst/>
                </a:prstGeom>
                <a:noFill/>
                <a:ln w="9525">
                  <a:solidFill>
                    <a:schemeClr val="folHlink"/>
                  </a:solidFill>
                  <a:round/>
                  <a:headEnd/>
                  <a:tailEnd/>
                </a:ln>
                <a:effectLst/>
              </p:spPr>
              <p:txBody>
                <a:bodyPr wrap="none" anchor="ctr"/>
                <a:lstStyle/>
                <a:p>
                  <a:endParaRPr lang="en-US"/>
                </a:p>
              </p:txBody>
            </p:sp>
            <p:sp>
              <p:nvSpPr>
                <p:cNvPr id="899201" name="Line 129"/>
                <p:cNvSpPr>
                  <a:spLocks noChangeShapeType="1"/>
                </p:cNvSpPr>
                <p:nvPr/>
              </p:nvSpPr>
              <p:spPr bwMode="auto">
                <a:xfrm rot="543536" flipH="1">
                  <a:off x="1812" y="2646"/>
                  <a:ext cx="230" cy="342"/>
                </a:xfrm>
                <a:prstGeom prst="line">
                  <a:avLst/>
                </a:prstGeom>
                <a:noFill/>
                <a:ln w="9525">
                  <a:solidFill>
                    <a:schemeClr val="folHlink"/>
                  </a:solidFill>
                  <a:round/>
                  <a:headEnd/>
                  <a:tailEnd/>
                </a:ln>
                <a:effectLst/>
              </p:spPr>
              <p:txBody>
                <a:bodyPr wrap="none" anchor="ctr"/>
                <a:lstStyle/>
                <a:p>
                  <a:endParaRPr lang="en-US"/>
                </a:p>
              </p:txBody>
            </p:sp>
            <p:sp>
              <p:nvSpPr>
                <p:cNvPr id="899202" name="Line 130"/>
                <p:cNvSpPr>
                  <a:spLocks noChangeShapeType="1"/>
                </p:cNvSpPr>
                <p:nvPr/>
              </p:nvSpPr>
              <p:spPr bwMode="auto">
                <a:xfrm rot="543536">
                  <a:off x="1106" y="2820"/>
                  <a:ext cx="1442" cy="0"/>
                </a:xfrm>
                <a:prstGeom prst="line">
                  <a:avLst/>
                </a:prstGeom>
                <a:noFill/>
                <a:ln w="9525">
                  <a:solidFill>
                    <a:schemeClr val="folHlink"/>
                  </a:solidFill>
                  <a:round/>
                  <a:headEnd/>
                  <a:tailEnd/>
                </a:ln>
                <a:effectLst/>
              </p:spPr>
              <p:txBody>
                <a:bodyPr wrap="none" anchor="ctr"/>
                <a:lstStyle/>
                <a:p>
                  <a:endParaRPr lang="en-US"/>
                </a:p>
              </p:txBody>
            </p:sp>
            <p:sp>
              <p:nvSpPr>
                <p:cNvPr id="899203" name="Line 131"/>
                <p:cNvSpPr>
                  <a:spLocks noChangeShapeType="1"/>
                </p:cNvSpPr>
                <p:nvPr/>
              </p:nvSpPr>
              <p:spPr bwMode="auto">
                <a:xfrm rot="543536" flipH="1">
                  <a:off x="1112" y="2365"/>
                  <a:ext cx="843" cy="1256"/>
                </a:xfrm>
                <a:prstGeom prst="line">
                  <a:avLst/>
                </a:prstGeom>
                <a:noFill/>
                <a:ln w="9525">
                  <a:solidFill>
                    <a:schemeClr val="folHlink"/>
                  </a:solidFill>
                  <a:round/>
                  <a:headEnd/>
                  <a:tailEnd/>
                </a:ln>
                <a:effectLst/>
              </p:spPr>
              <p:txBody>
                <a:bodyPr wrap="none" anchor="ctr"/>
                <a:lstStyle/>
                <a:p>
                  <a:endParaRPr lang="en-US"/>
                </a:p>
              </p:txBody>
            </p:sp>
            <p:sp>
              <p:nvSpPr>
                <p:cNvPr id="899204" name="Line 132"/>
                <p:cNvSpPr>
                  <a:spLocks noChangeShapeType="1"/>
                </p:cNvSpPr>
                <p:nvPr/>
              </p:nvSpPr>
              <p:spPr bwMode="auto">
                <a:xfrm rot="543536" flipH="1">
                  <a:off x="1700" y="2759"/>
                  <a:ext cx="633" cy="943"/>
                </a:xfrm>
                <a:prstGeom prst="line">
                  <a:avLst/>
                </a:prstGeom>
                <a:noFill/>
                <a:ln w="9525">
                  <a:solidFill>
                    <a:schemeClr val="folHlink"/>
                  </a:solidFill>
                  <a:round/>
                  <a:headEnd/>
                  <a:tailEnd/>
                </a:ln>
                <a:effectLst/>
              </p:spPr>
              <p:txBody>
                <a:bodyPr wrap="none" anchor="ctr"/>
                <a:lstStyle/>
                <a:p>
                  <a:endParaRPr lang="en-US"/>
                </a:p>
              </p:txBody>
            </p:sp>
            <p:sp>
              <p:nvSpPr>
                <p:cNvPr id="899205" name="Line 133"/>
                <p:cNvSpPr>
                  <a:spLocks noChangeShapeType="1"/>
                </p:cNvSpPr>
                <p:nvPr/>
              </p:nvSpPr>
              <p:spPr bwMode="auto">
                <a:xfrm rot="543536" flipH="1">
                  <a:off x="1386" y="3027"/>
                  <a:ext cx="98" cy="146"/>
                </a:xfrm>
                <a:prstGeom prst="line">
                  <a:avLst/>
                </a:prstGeom>
                <a:noFill/>
                <a:ln w="9525">
                  <a:solidFill>
                    <a:schemeClr val="folHlink"/>
                  </a:solidFill>
                  <a:round/>
                  <a:headEnd/>
                  <a:tailEnd/>
                </a:ln>
                <a:effectLst/>
              </p:spPr>
              <p:txBody>
                <a:bodyPr wrap="none" anchor="ctr"/>
                <a:lstStyle/>
                <a:p>
                  <a:endParaRPr lang="en-US"/>
                </a:p>
              </p:txBody>
            </p:sp>
            <p:sp>
              <p:nvSpPr>
                <p:cNvPr id="899206" name="Line 134"/>
                <p:cNvSpPr>
                  <a:spLocks noChangeShapeType="1"/>
                </p:cNvSpPr>
                <p:nvPr/>
              </p:nvSpPr>
              <p:spPr bwMode="auto">
                <a:xfrm rot="543536">
                  <a:off x="1176" y="3018"/>
                  <a:ext cx="337" cy="0"/>
                </a:xfrm>
                <a:prstGeom prst="line">
                  <a:avLst/>
                </a:prstGeom>
                <a:noFill/>
                <a:ln w="9525">
                  <a:solidFill>
                    <a:schemeClr val="folHlink"/>
                  </a:solidFill>
                  <a:round/>
                  <a:headEnd/>
                  <a:tailEnd/>
                </a:ln>
                <a:effectLst/>
              </p:spPr>
              <p:txBody>
                <a:bodyPr wrap="none" anchor="ctr"/>
                <a:lstStyle/>
                <a:p>
                  <a:endParaRPr lang="en-US"/>
                </a:p>
              </p:txBody>
            </p:sp>
            <p:sp>
              <p:nvSpPr>
                <p:cNvPr id="899207" name="Line 135"/>
                <p:cNvSpPr>
                  <a:spLocks noChangeShapeType="1"/>
                </p:cNvSpPr>
                <p:nvPr/>
              </p:nvSpPr>
              <p:spPr bwMode="auto">
                <a:xfrm rot="543536" flipH="1">
                  <a:off x="1229" y="2878"/>
                  <a:ext cx="159" cy="237"/>
                </a:xfrm>
                <a:prstGeom prst="line">
                  <a:avLst/>
                </a:prstGeom>
                <a:noFill/>
                <a:ln w="9525">
                  <a:solidFill>
                    <a:schemeClr val="folHlink"/>
                  </a:solidFill>
                  <a:round/>
                  <a:headEnd/>
                  <a:tailEnd/>
                </a:ln>
                <a:effectLst/>
              </p:spPr>
              <p:txBody>
                <a:bodyPr wrap="none" anchor="ctr"/>
                <a:lstStyle/>
                <a:p>
                  <a:endParaRPr lang="en-US"/>
                </a:p>
              </p:txBody>
            </p:sp>
            <p:sp>
              <p:nvSpPr>
                <p:cNvPr id="899208" name="Line 136"/>
                <p:cNvSpPr>
                  <a:spLocks noChangeShapeType="1"/>
                </p:cNvSpPr>
                <p:nvPr/>
              </p:nvSpPr>
              <p:spPr bwMode="auto">
                <a:xfrm rot="543536">
                  <a:off x="1193" y="3204"/>
                  <a:ext cx="893" cy="0"/>
                </a:xfrm>
                <a:prstGeom prst="line">
                  <a:avLst/>
                </a:prstGeom>
                <a:noFill/>
                <a:ln w="9525">
                  <a:solidFill>
                    <a:schemeClr val="folHlink"/>
                  </a:solidFill>
                  <a:round/>
                  <a:headEnd/>
                  <a:tailEnd/>
                </a:ln>
                <a:effectLst/>
              </p:spPr>
              <p:txBody>
                <a:bodyPr wrap="none" anchor="ctr"/>
                <a:lstStyle/>
                <a:p>
                  <a:endParaRPr lang="en-US"/>
                </a:p>
              </p:txBody>
            </p:sp>
            <p:sp>
              <p:nvSpPr>
                <p:cNvPr id="899209" name="Freeform 137"/>
                <p:cNvSpPr>
                  <a:spLocks/>
                </p:cNvSpPr>
                <p:nvPr/>
              </p:nvSpPr>
              <p:spPr bwMode="auto">
                <a:xfrm rot="543536">
                  <a:off x="776" y="3433"/>
                  <a:ext cx="1211" cy="2"/>
                </a:xfrm>
                <a:custGeom>
                  <a:avLst/>
                  <a:gdLst/>
                  <a:ahLst/>
                  <a:cxnLst>
                    <a:cxn ang="0">
                      <a:pos x="0" y="3"/>
                    </a:cxn>
                    <a:cxn ang="0">
                      <a:pos x="1266" y="0"/>
                    </a:cxn>
                  </a:cxnLst>
                  <a:rect l="0" t="0" r="r" b="b"/>
                  <a:pathLst>
                    <a:path w="1266" h="3">
                      <a:moveTo>
                        <a:pt x="0" y="3"/>
                      </a:moveTo>
                      <a:lnTo>
                        <a:pt x="1266" y="0"/>
                      </a:lnTo>
                    </a:path>
                  </a:pathLst>
                </a:custGeom>
                <a:noFill/>
                <a:ln w="9525" cap="flat" cmpd="sng">
                  <a:solidFill>
                    <a:schemeClr val="folHlink"/>
                  </a:solidFill>
                  <a:prstDash val="solid"/>
                  <a:round/>
                  <a:headEnd type="none" w="med" len="med"/>
                  <a:tailEnd type="none" w="med" len="med"/>
                </a:ln>
                <a:effectLst/>
              </p:spPr>
              <p:txBody>
                <a:bodyPr wrap="none" anchor="ctr"/>
                <a:lstStyle/>
                <a:p>
                  <a:endParaRPr lang="en-US"/>
                </a:p>
              </p:txBody>
            </p:sp>
            <p:sp>
              <p:nvSpPr>
                <p:cNvPr id="899210" name="Line 138"/>
                <p:cNvSpPr>
                  <a:spLocks noChangeShapeType="1"/>
                </p:cNvSpPr>
                <p:nvPr/>
              </p:nvSpPr>
              <p:spPr bwMode="auto">
                <a:xfrm rot="543536">
                  <a:off x="1161" y="3340"/>
                  <a:ext cx="945" cy="0"/>
                </a:xfrm>
                <a:prstGeom prst="line">
                  <a:avLst/>
                </a:prstGeom>
                <a:noFill/>
                <a:ln w="9525">
                  <a:solidFill>
                    <a:schemeClr val="folHlink"/>
                  </a:solidFill>
                  <a:round/>
                  <a:headEnd/>
                  <a:tailEnd/>
                </a:ln>
                <a:effectLst/>
              </p:spPr>
              <p:txBody>
                <a:bodyPr wrap="none" anchor="ctr"/>
                <a:lstStyle/>
                <a:p>
                  <a:endParaRPr lang="en-US"/>
                </a:p>
              </p:txBody>
            </p:sp>
            <p:sp>
              <p:nvSpPr>
                <p:cNvPr id="899211" name="Line 139"/>
                <p:cNvSpPr>
                  <a:spLocks noChangeShapeType="1"/>
                </p:cNvSpPr>
                <p:nvPr/>
              </p:nvSpPr>
              <p:spPr bwMode="auto">
                <a:xfrm rot="543536" flipH="1">
                  <a:off x="832" y="3382"/>
                  <a:ext cx="99" cy="147"/>
                </a:xfrm>
                <a:prstGeom prst="line">
                  <a:avLst/>
                </a:prstGeom>
                <a:noFill/>
                <a:ln w="9525">
                  <a:solidFill>
                    <a:schemeClr val="folHlink"/>
                  </a:solidFill>
                  <a:round/>
                  <a:headEnd/>
                  <a:tailEnd/>
                </a:ln>
                <a:effectLst/>
              </p:spPr>
              <p:txBody>
                <a:bodyPr wrap="none" anchor="ctr"/>
                <a:lstStyle/>
                <a:p>
                  <a:endParaRPr lang="en-US"/>
                </a:p>
              </p:txBody>
            </p:sp>
            <p:sp>
              <p:nvSpPr>
                <p:cNvPr id="899212" name="Line 140"/>
                <p:cNvSpPr>
                  <a:spLocks noChangeShapeType="1"/>
                </p:cNvSpPr>
                <p:nvPr/>
              </p:nvSpPr>
              <p:spPr bwMode="auto">
                <a:xfrm rot="543536" flipH="1">
                  <a:off x="635" y="3317"/>
                  <a:ext cx="118" cy="177"/>
                </a:xfrm>
                <a:prstGeom prst="line">
                  <a:avLst/>
                </a:prstGeom>
                <a:noFill/>
                <a:ln w="9525">
                  <a:solidFill>
                    <a:schemeClr val="folHlink"/>
                  </a:solidFill>
                  <a:round/>
                  <a:headEnd/>
                  <a:tailEnd/>
                </a:ln>
                <a:effectLst/>
              </p:spPr>
              <p:txBody>
                <a:bodyPr wrap="none" anchor="ctr"/>
                <a:lstStyle/>
                <a:p>
                  <a:endParaRPr lang="en-US"/>
                </a:p>
              </p:txBody>
            </p:sp>
            <p:sp>
              <p:nvSpPr>
                <p:cNvPr id="899213" name="Line 141"/>
                <p:cNvSpPr>
                  <a:spLocks noChangeShapeType="1"/>
                </p:cNvSpPr>
                <p:nvPr/>
              </p:nvSpPr>
              <p:spPr bwMode="auto">
                <a:xfrm rot="543536">
                  <a:off x="435" y="3571"/>
                  <a:ext cx="1410" cy="0"/>
                </a:xfrm>
                <a:prstGeom prst="line">
                  <a:avLst/>
                </a:prstGeom>
                <a:noFill/>
                <a:ln w="28575">
                  <a:solidFill>
                    <a:schemeClr val="folHlink"/>
                  </a:solidFill>
                  <a:round/>
                  <a:headEnd/>
                  <a:tailEnd/>
                </a:ln>
                <a:effectLst/>
              </p:spPr>
              <p:txBody>
                <a:bodyPr wrap="none" anchor="ctr"/>
                <a:lstStyle/>
                <a:p>
                  <a:endParaRPr lang="en-US"/>
                </a:p>
              </p:txBody>
            </p:sp>
            <p:sp>
              <p:nvSpPr>
                <p:cNvPr id="899214" name="Line 142"/>
                <p:cNvSpPr>
                  <a:spLocks noChangeShapeType="1"/>
                </p:cNvSpPr>
                <p:nvPr/>
              </p:nvSpPr>
              <p:spPr bwMode="auto">
                <a:xfrm rot="543536">
                  <a:off x="556" y="3324"/>
                  <a:ext cx="234" cy="0"/>
                </a:xfrm>
                <a:prstGeom prst="line">
                  <a:avLst/>
                </a:prstGeom>
                <a:noFill/>
                <a:ln w="9525">
                  <a:solidFill>
                    <a:schemeClr val="folHlink"/>
                  </a:solidFill>
                  <a:round/>
                  <a:headEnd/>
                  <a:tailEnd/>
                </a:ln>
                <a:effectLst/>
              </p:spPr>
              <p:txBody>
                <a:bodyPr wrap="none" anchor="ctr"/>
                <a:lstStyle/>
                <a:p>
                  <a:endParaRPr lang="en-US"/>
                </a:p>
              </p:txBody>
            </p:sp>
            <p:sp>
              <p:nvSpPr>
                <p:cNvPr id="899215" name="Line 143"/>
                <p:cNvSpPr>
                  <a:spLocks noChangeShapeType="1"/>
                </p:cNvSpPr>
                <p:nvPr/>
              </p:nvSpPr>
              <p:spPr bwMode="auto">
                <a:xfrm rot="543536">
                  <a:off x="2473" y="2798"/>
                  <a:ext cx="176" cy="0"/>
                </a:xfrm>
                <a:prstGeom prst="line">
                  <a:avLst/>
                </a:prstGeom>
                <a:noFill/>
                <a:ln w="9525">
                  <a:solidFill>
                    <a:schemeClr val="folHlink"/>
                  </a:solidFill>
                  <a:round/>
                  <a:headEnd/>
                  <a:tailEnd/>
                </a:ln>
                <a:effectLst/>
              </p:spPr>
              <p:txBody>
                <a:bodyPr wrap="none" anchor="ctr"/>
                <a:lstStyle/>
                <a:p>
                  <a:endParaRPr lang="en-US"/>
                </a:p>
              </p:txBody>
            </p:sp>
            <p:sp>
              <p:nvSpPr>
                <p:cNvPr id="899216" name="Line 144"/>
                <p:cNvSpPr>
                  <a:spLocks noChangeShapeType="1"/>
                </p:cNvSpPr>
                <p:nvPr/>
              </p:nvSpPr>
              <p:spPr bwMode="auto">
                <a:xfrm rot="543536" flipH="1">
                  <a:off x="2582" y="2529"/>
                  <a:ext cx="72" cy="109"/>
                </a:xfrm>
                <a:prstGeom prst="line">
                  <a:avLst/>
                </a:prstGeom>
                <a:noFill/>
                <a:ln w="9525">
                  <a:solidFill>
                    <a:schemeClr val="folHlink"/>
                  </a:solidFill>
                  <a:round/>
                  <a:headEnd/>
                  <a:tailEnd/>
                </a:ln>
                <a:effectLst/>
              </p:spPr>
              <p:txBody>
                <a:bodyPr wrap="none" anchor="ctr"/>
                <a:lstStyle/>
                <a:p>
                  <a:endParaRPr lang="en-US"/>
                </a:p>
              </p:txBody>
            </p:sp>
            <p:sp>
              <p:nvSpPr>
                <p:cNvPr id="899217" name="Oval 145"/>
                <p:cNvSpPr>
                  <a:spLocks noChangeAspect="1" noChangeArrowheads="1"/>
                </p:cNvSpPr>
                <p:nvPr/>
              </p:nvSpPr>
              <p:spPr bwMode="auto">
                <a:xfrm rot="571988">
                  <a:off x="1065" y="2614"/>
                  <a:ext cx="1225" cy="606"/>
                </a:xfrm>
                <a:prstGeom prst="ellipse">
                  <a:avLst/>
                </a:prstGeom>
                <a:gradFill rotWithShape="1">
                  <a:gsLst>
                    <a:gs pos="0">
                      <a:srgbClr val="FFCC00"/>
                    </a:gs>
                    <a:gs pos="100000">
                      <a:srgbClr val="FF0000"/>
                    </a:gs>
                  </a:gsLst>
                  <a:path path="shape">
                    <a:fillToRect l="50000" t="50000" r="50000" b="50000"/>
                  </a:path>
                </a:gradFill>
                <a:ln w="12700">
                  <a:solidFill>
                    <a:schemeClr val="tx1"/>
                  </a:solidFill>
                  <a:round/>
                  <a:headEnd/>
                  <a:tailEnd/>
                </a:ln>
                <a:effectLst/>
              </p:spPr>
              <p:txBody>
                <a:bodyPr wrap="none" anchor="ctr"/>
                <a:lstStyle/>
                <a:p>
                  <a:endParaRPr lang="en-US"/>
                </a:p>
              </p:txBody>
            </p:sp>
            <p:sp>
              <p:nvSpPr>
                <p:cNvPr id="899218" name="Line 146"/>
                <p:cNvSpPr>
                  <a:spLocks noChangeShapeType="1"/>
                </p:cNvSpPr>
                <p:nvPr/>
              </p:nvSpPr>
              <p:spPr bwMode="auto">
                <a:xfrm rot="543536" flipH="1">
                  <a:off x="1261" y="3022"/>
                  <a:ext cx="400" cy="596"/>
                </a:xfrm>
                <a:prstGeom prst="line">
                  <a:avLst/>
                </a:prstGeom>
                <a:noFill/>
                <a:ln w="9525">
                  <a:solidFill>
                    <a:schemeClr val="folHlink"/>
                  </a:solidFill>
                  <a:round/>
                  <a:headEnd/>
                  <a:tailEnd/>
                </a:ln>
                <a:effectLst/>
              </p:spPr>
              <p:txBody>
                <a:bodyPr wrap="none" anchor="ctr"/>
                <a:lstStyle/>
                <a:p>
                  <a:endParaRPr lang="en-US"/>
                </a:p>
              </p:txBody>
            </p:sp>
            <p:sp>
              <p:nvSpPr>
                <p:cNvPr id="899219" name="Line 147"/>
                <p:cNvSpPr>
                  <a:spLocks noChangeShapeType="1"/>
                </p:cNvSpPr>
                <p:nvPr/>
              </p:nvSpPr>
              <p:spPr bwMode="auto">
                <a:xfrm rot="543536">
                  <a:off x="668" y="3261"/>
                  <a:ext cx="945" cy="0"/>
                </a:xfrm>
                <a:prstGeom prst="line">
                  <a:avLst/>
                </a:prstGeom>
                <a:noFill/>
                <a:ln w="9525">
                  <a:solidFill>
                    <a:schemeClr val="folHlink"/>
                  </a:solidFill>
                  <a:round/>
                  <a:headEnd/>
                  <a:tailEnd/>
                </a:ln>
                <a:effectLst/>
              </p:spPr>
              <p:txBody>
                <a:bodyPr wrap="none" anchor="ctr"/>
                <a:lstStyle/>
                <a:p>
                  <a:endParaRPr lang="en-US"/>
                </a:p>
              </p:txBody>
            </p:sp>
            <p:sp>
              <p:nvSpPr>
                <p:cNvPr id="899220" name="Arc 148"/>
                <p:cNvSpPr>
                  <a:spLocks/>
                </p:cNvSpPr>
                <p:nvPr/>
              </p:nvSpPr>
              <p:spPr bwMode="auto">
                <a:xfrm rot="11371988">
                  <a:off x="1085" y="2615"/>
                  <a:ext cx="1218" cy="392"/>
                </a:xfrm>
                <a:custGeom>
                  <a:avLst/>
                  <a:gdLst>
                    <a:gd name="G0" fmla="+- 14686 0 0"/>
                    <a:gd name="G1" fmla="+- 21600 0 0"/>
                    <a:gd name="G2" fmla="+- 21600 0 0"/>
                    <a:gd name="T0" fmla="*/ 0 w 29645"/>
                    <a:gd name="T1" fmla="*/ 5761 h 21600"/>
                    <a:gd name="T2" fmla="*/ 29645 w 29645"/>
                    <a:gd name="T3" fmla="*/ 6018 h 21600"/>
                    <a:gd name="T4" fmla="*/ 14686 w 29645"/>
                    <a:gd name="T5" fmla="*/ 21600 h 21600"/>
                  </a:gdLst>
                  <a:ahLst/>
                  <a:cxnLst>
                    <a:cxn ang="0">
                      <a:pos x="T0" y="T1"/>
                    </a:cxn>
                    <a:cxn ang="0">
                      <a:pos x="T2" y="T3"/>
                    </a:cxn>
                    <a:cxn ang="0">
                      <a:pos x="T4" y="T5"/>
                    </a:cxn>
                  </a:cxnLst>
                  <a:rect l="0" t="0" r="r" b="b"/>
                  <a:pathLst>
                    <a:path w="29645" h="21600" fill="none" extrusionOk="0">
                      <a:moveTo>
                        <a:pt x="-1" y="5760"/>
                      </a:moveTo>
                      <a:cubicBezTo>
                        <a:pt x="3993" y="2057"/>
                        <a:pt x="9239" y="-1"/>
                        <a:pt x="14686" y="0"/>
                      </a:cubicBezTo>
                      <a:cubicBezTo>
                        <a:pt x="20262" y="0"/>
                        <a:pt x="25622" y="2156"/>
                        <a:pt x="29644" y="6018"/>
                      </a:cubicBezTo>
                    </a:path>
                    <a:path w="29645" h="21600" stroke="0" extrusionOk="0">
                      <a:moveTo>
                        <a:pt x="-1" y="5760"/>
                      </a:moveTo>
                      <a:cubicBezTo>
                        <a:pt x="3993" y="2057"/>
                        <a:pt x="9239" y="-1"/>
                        <a:pt x="14686" y="0"/>
                      </a:cubicBezTo>
                      <a:cubicBezTo>
                        <a:pt x="20262" y="0"/>
                        <a:pt x="25622" y="2156"/>
                        <a:pt x="29644" y="6018"/>
                      </a:cubicBezTo>
                      <a:lnTo>
                        <a:pt x="14686" y="21600"/>
                      </a:lnTo>
                      <a:close/>
                    </a:path>
                  </a:pathLst>
                </a:custGeom>
                <a:noFill/>
                <a:ln w="9525">
                  <a:solidFill>
                    <a:schemeClr val="tx1"/>
                  </a:solidFill>
                  <a:round/>
                  <a:headEnd/>
                  <a:tailEnd/>
                </a:ln>
                <a:effectLst/>
              </p:spPr>
              <p:txBody>
                <a:bodyPr wrap="none" anchor="ctr"/>
                <a:lstStyle/>
                <a:p>
                  <a:endParaRPr lang="en-US"/>
                </a:p>
              </p:txBody>
            </p:sp>
            <p:sp>
              <p:nvSpPr>
                <p:cNvPr id="899221" name="Freeform 149"/>
                <p:cNvSpPr>
                  <a:spLocks/>
                </p:cNvSpPr>
                <p:nvPr/>
              </p:nvSpPr>
              <p:spPr bwMode="auto">
                <a:xfrm>
                  <a:off x="1072" y="2795"/>
                  <a:ext cx="1212" cy="438"/>
                </a:xfrm>
                <a:custGeom>
                  <a:avLst/>
                  <a:gdLst/>
                  <a:ahLst/>
                  <a:cxnLst>
                    <a:cxn ang="0">
                      <a:pos x="58" y="184"/>
                    </a:cxn>
                    <a:cxn ang="0">
                      <a:pos x="108" y="234"/>
                    </a:cxn>
                    <a:cxn ang="0">
                      <a:pos x="163" y="276"/>
                    </a:cxn>
                    <a:cxn ang="0">
                      <a:pos x="244" y="322"/>
                    </a:cxn>
                    <a:cxn ang="0">
                      <a:pos x="334" y="361"/>
                    </a:cxn>
                    <a:cxn ang="0">
                      <a:pos x="394" y="382"/>
                    </a:cxn>
                    <a:cxn ang="0">
                      <a:pos x="471" y="405"/>
                    </a:cxn>
                    <a:cxn ang="0">
                      <a:pos x="526" y="414"/>
                    </a:cxn>
                    <a:cxn ang="0">
                      <a:pos x="579" y="424"/>
                    </a:cxn>
                    <a:cxn ang="0">
                      <a:pos x="658" y="433"/>
                    </a:cxn>
                    <a:cxn ang="0">
                      <a:pos x="730" y="436"/>
                    </a:cxn>
                    <a:cxn ang="0">
                      <a:pos x="792" y="436"/>
                    </a:cxn>
                    <a:cxn ang="0">
                      <a:pos x="871" y="430"/>
                    </a:cxn>
                    <a:cxn ang="0">
                      <a:pos x="940" y="418"/>
                    </a:cxn>
                    <a:cxn ang="0">
                      <a:pos x="1008" y="400"/>
                    </a:cxn>
                    <a:cxn ang="0">
                      <a:pos x="1090" y="367"/>
                    </a:cxn>
                    <a:cxn ang="0">
                      <a:pos x="1167" y="312"/>
                    </a:cxn>
                    <a:cxn ang="0">
                      <a:pos x="1195" y="271"/>
                    </a:cxn>
                    <a:cxn ang="0">
                      <a:pos x="1205" y="251"/>
                    </a:cxn>
                    <a:cxn ang="0">
                      <a:pos x="1212" y="207"/>
                    </a:cxn>
                    <a:cxn ang="0">
                      <a:pos x="1143" y="219"/>
                    </a:cxn>
                    <a:cxn ang="0">
                      <a:pos x="1107" y="225"/>
                    </a:cxn>
                    <a:cxn ang="0">
                      <a:pos x="1027" y="232"/>
                    </a:cxn>
                    <a:cxn ang="0">
                      <a:pos x="940" y="238"/>
                    </a:cxn>
                    <a:cxn ang="0">
                      <a:pos x="861" y="237"/>
                    </a:cxn>
                    <a:cxn ang="0">
                      <a:pos x="777" y="234"/>
                    </a:cxn>
                    <a:cxn ang="0">
                      <a:pos x="675" y="222"/>
                    </a:cxn>
                    <a:cxn ang="0">
                      <a:pos x="615" y="214"/>
                    </a:cxn>
                    <a:cxn ang="0">
                      <a:pos x="541" y="199"/>
                    </a:cxn>
                    <a:cxn ang="0">
                      <a:pos x="460" y="183"/>
                    </a:cxn>
                    <a:cxn ang="0">
                      <a:pos x="387" y="165"/>
                    </a:cxn>
                    <a:cxn ang="0">
                      <a:pos x="316" y="142"/>
                    </a:cxn>
                    <a:cxn ang="0">
                      <a:pos x="252" y="121"/>
                    </a:cxn>
                    <a:cxn ang="0">
                      <a:pos x="203" y="101"/>
                    </a:cxn>
                    <a:cxn ang="0">
                      <a:pos x="169" y="87"/>
                    </a:cxn>
                    <a:cxn ang="0">
                      <a:pos x="123" y="64"/>
                    </a:cxn>
                    <a:cxn ang="0">
                      <a:pos x="70" y="36"/>
                    </a:cxn>
                    <a:cxn ang="0">
                      <a:pos x="29" y="15"/>
                    </a:cxn>
                    <a:cxn ang="0">
                      <a:pos x="7" y="1"/>
                    </a:cxn>
                    <a:cxn ang="0">
                      <a:pos x="0" y="45"/>
                    </a:cxn>
                    <a:cxn ang="0">
                      <a:pos x="10" y="106"/>
                    </a:cxn>
                    <a:cxn ang="0">
                      <a:pos x="57" y="183"/>
                    </a:cxn>
                  </a:cxnLst>
                  <a:rect l="0" t="0" r="r" b="b"/>
                  <a:pathLst>
                    <a:path w="1212" h="438">
                      <a:moveTo>
                        <a:pt x="58" y="184"/>
                      </a:moveTo>
                      <a:cubicBezTo>
                        <a:pt x="69" y="195"/>
                        <a:pt x="60" y="192"/>
                        <a:pt x="108" y="234"/>
                      </a:cubicBezTo>
                      <a:cubicBezTo>
                        <a:pt x="157" y="271"/>
                        <a:pt x="130" y="252"/>
                        <a:pt x="163" y="276"/>
                      </a:cubicBezTo>
                      <a:cubicBezTo>
                        <a:pt x="200" y="299"/>
                        <a:pt x="211" y="307"/>
                        <a:pt x="244" y="322"/>
                      </a:cubicBezTo>
                      <a:cubicBezTo>
                        <a:pt x="276" y="337"/>
                        <a:pt x="318" y="355"/>
                        <a:pt x="334" y="361"/>
                      </a:cubicBezTo>
                      <a:cubicBezTo>
                        <a:pt x="354" y="369"/>
                        <a:pt x="374" y="375"/>
                        <a:pt x="394" y="382"/>
                      </a:cubicBezTo>
                      <a:cubicBezTo>
                        <a:pt x="415" y="390"/>
                        <a:pt x="445" y="396"/>
                        <a:pt x="471" y="405"/>
                      </a:cubicBezTo>
                      <a:cubicBezTo>
                        <a:pt x="516" y="411"/>
                        <a:pt x="505" y="411"/>
                        <a:pt x="526" y="414"/>
                      </a:cubicBezTo>
                      <a:cubicBezTo>
                        <a:pt x="555" y="420"/>
                        <a:pt x="559" y="421"/>
                        <a:pt x="579" y="424"/>
                      </a:cubicBezTo>
                      <a:cubicBezTo>
                        <a:pt x="615" y="429"/>
                        <a:pt x="637" y="433"/>
                        <a:pt x="658" y="433"/>
                      </a:cubicBezTo>
                      <a:cubicBezTo>
                        <a:pt x="697" y="438"/>
                        <a:pt x="717" y="435"/>
                        <a:pt x="730" y="436"/>
                      </a:cubicBezTo>
                      <a:cubicBezTo>
                        <a:pt x="774" y="436"/>
                        <a:pt x="763" y="438"/>
                        <a:pt x="792" y="436"/>
                      </a:cubicBezTo>
                      <a:cubicBezTo>
                        <a:pt x="828" y="435"/>
                        <a:pt x="849" y="433"/>
                        <a:pt x="871" y="430"/>
                      </a:cubicBezTo>
                      <a:cubicBezTo>
                        <a:pt x="934" y="420"/>
                        <a:pt x="915" y="424"/>
                        <a:pt x="940" y="418"/>
                      </a:cubicBezTo>
                      <a:cubicBezTo>
                        <a:pt x="987" y="406"/>
                        <a:pt x="985" y="408"/>
                        <a:pt x="1008" y="400"/>
                      </a:cubicBezTo>
                      <a:cubicBezTo>
                        <a:pt x="1054" y="385"/>
                        <a:pt x="1068" y="381"/>
                        <a:pt x="1090" y="367"/>
                      </a:cubicBezTo>
                      <a:cubicBezTo>
                        <a:pt x="1137" y="334"/>
                        <a:pt x="1142" y="336"/>
                        <a:pt x="1167" y="312"/>
                      </a:cubicBezTo>
                      <a:cubicBezTo>
                        <a:pt x="1191" y="281"/>
                        <a:pt x="1183" y="292"/>
                        <a:pt x="1195" y="271"/>
                      </a:cubicBezTo>
                      <a:cubicBezTo>
                        <a:pt x="1210" y="237"/>
                        <a:pt x="1201" y="259"/>
                        <a:pt x="1205" y="251"/>
                      </a:cubicBezTo>
                      <a:cubicBezTo>
                        <a:pt x="1206" y="236"/>
                        <a:pt x="1209" y="237"/>
                        <a:pt x="1212" y="207"/>
                      </a:cubicBezTo>
                      <a:cubicBezTo>
                        <a:pt x="1176" y="213"/>
                        <a:pt x="1163" y="217"/>
                        <a:pt x="1143" y="219"/>
                      </a:cubicBezTo>
                      <a:cubicBezTo>
                        <a:pt x="1134" y="222"/>
                        <a:pt x="1107" y="225"/>
                        <a:pt x="1107" y="225"/>
                      </a:cubicBezTo>
                      <a:cubicBezTo>
                        <a:pt x="1068" y="232"/>
                        <a:pt x="1054" y="231"/>
                        <a:pt x="1027" y="232"/>
                      </a:cubicBezTo>
                      <a:cubicBezTo>
                        <a:pt x="994" y="235"/>
                        <a:pt x="962" y="238"/>
                        <a:pt x="940" y="238"/>
                      </a:cubicBezTo>
                      <a:cubicBezTo>
                        <a:pt x="907" y="237"/>
                        <a:pt x="891" y="235"/>
                        <a:pt x="861" y="237"/>
                      </a:cubicBezTo>
                      <a:cubicBezTo>
                        <a:pt x="818" y="236"/>
                        <a:pt x="814" y="234"/>
                        <a:pt x="777" y="234"/>
                      </a:cubicBezTo>
                      <a:cubicBezTo>
                        <a:pt x="738" y="229"/>
                        <a:pt x="723" y="230"/>
                        <a:pt x="675" y="222"/>
                      </a:cubicBezTo>
                      <a:cubicBezTo>
                        <a:pt x="654" y="219"/>
                        <a:pt x="634" y="217"/>
                        <a:pt x="615" y="214"/>
                      </a:cubicBezTo>
                      <a:cubicBezTo>
                        <a:pt x="593" y="210"/>
                        <a:pt x="567" y="204"/>
                        <a:pt x="541" y="199"/>
                      </a:cubicBezTo>
                      <a:cubicBezTo>
                        <a:pt x="511" y="194"/>
                        <a:pt x="494" y="191"/>
                        <a:pt x="460" y="183"/>
                      </a:cubicBezTo>
                      <a:cubicBezTo>
                        <a:pt x="424" y="176"/>
                        <a:pt x="424" y="172"/>
                        <a:pt x="387" y="165"/>
                      </a:cubicBezTo>
                      <a:cubicBezTo>
                        <a:pt x="358" y="157"/>
                        <a:pt x="338" y="149"/>
                        <a:pt x="316" y="142"/>
                      </a:cubicBezTo>
                      <a:cubicBezTo>
                        <a:pt x="306" y="138"/>
                        <a:pt x="262" y="122"/>
                        <a:pt x="252" y="121"/>
                      </a:cubicBezTo>
                      <a:cubicBezTo>
                        <a:pt x="233" y="114"/>
                        <a:pt x="219" y="107"/>
                        <a:pt x="203" y="101"/>
                      </a:cubicBezTo>
                      <a:cubicBezTo>
                        <a:pt x="187" y="95"/>
                        <a:pt x="185" y="92"/>
                        <a:pt x="169" y="87"/>
                      </a:cubicBezTo>
                      <a:cubicBezTo>
                        <a:pt x="154" y="81"/>
                        <a:pt x="138" y="73"/>
                        <a:pt x="123" y="64"/>
                      </a:cubicBezTo>
                      <a:cubicBezTo>
                        <a:pt x="106" y="55"/>
                        <a:pt x="86" y="46"/>
                        <a:pt x="70" y="36"/>
                      </a:cubicBezTo>
                      <a:cubicBezTo>
                        <a:pt x="59" y="29"/>
                        <a:pt x="40" y="21"/>
                        <a:pt x="29" y="15"/>
                      </a:cubicBezTo>
                      <a:cubicBezTo>
                        <a:pt x="27" y="14"/>
                        <a:pt x="6" y="0"/>
                        <a:pt x="7" y="1"/>
                      </a:cubicBezTo>
                      <a:cubicBezTo>
                        <a:pt x="5" y="12"/>
                        <a:pt x="1" y="15"/>
                        <a:pt x="0" y="45"/>
                      </a:cubicBezTo>
                      <a:cubicBezTo>
                        <a:pt x="0" y="73"/>
                        <a:pt x="1" y="77"/>
                        <a:pt x="10" y="106"/>
                      </a:cubicBezTo>
                      <a:cubicBezTo>
                        <a:pt x="27" y="139"/>
                        <a:pt x="40" y="163"/>
                        <a:pt x="57" y="183"/>
                      </a:cubicBezTo>
                    </a:path>
                  </a:pathLst>
                </a:custGeom>
                <a:solidFill>
                  <a:schemeClr val="bg1">
                    <a:alpha val="50000"/>
                  </a:schemeClr>
                </a:solidFill>
                <a:ln w="3175">
                  <a:solidFill>
                    <a:schemeClr val="tx1"/>
                  </a:solidFill>
                  <a:round/>
                  <a:headEnd/>
                  <a:tailEnd/>
                </a:ln>
                <a:effectLst/>
              </p:spPr>
              <p:txBody>
                <a:bodyPr/>
                <a:lstStyle/>
                <a:p>
                  <a:endParaRPr lang="en-US"/>
                </a:p>
              </p:txBody>
            </p:sp>
            <p:sp>
              <p:nvSpPr>
                <p:cNvPr id="899222" name="Line 150"/>
                <p:cNvSpPr>
                  <a:spLocks noChangeAspect="1" noChangeShapeType="1"/>
                </p:cNvSpPr>
                <p:nvPr/>
              </p:nvSpPr>
              <p:spPr bwMode="auto">
                <a:xfrm rot="543536" flipH="1">
                  <a:off x="1173" y="2954"/>
                  <a:ext cx="331" cy="494"/>
                </a:xfrm>
                <a:prstGeom prst="line">
                  <a:avLst/>
                </a:prstGeom>
                <a:noFill/>
                <a:ln w="9525">
                  <a:solidFill>
                    <a:schemeClr val="folHlink"/>
                  </a:solidFill>
                  <a:round/>
                  <a:headEnd/>
                  <a:tailEnd/>
                </a:ln>
                <a:effectLst/>
              </p:spPr>
              <p:txBody>
                <a:bodyPr wrap="none" anchor="ctr"/>
                <a:lstStyle/>
                <a:p>
                  <a:endParaRPr lang="en-US"/>
                </a:p>
              </p:txBody>
            </p:sp>
            <p:sp>
              <p:nvSpPr>
                <p:cNvPr id="899223" name="Line 151"/>
                <p:cNvSpPr>
                  <a:spLocks noChangeAspect="1" noChangeShapeType="1"/>
                </p:cNvSpPr>
                <p:nvPr/>
              </p:nvSpPr>
              <p:spPr bwMode="auto">
                <a:xfrm rot="543536" flipH="1">
                  <a:off x="892" y="2895"/>
                  <a:ext cx="428" cy="639"/>
                </a:xfrm>
                <a:prstGeom prst="line">
                  <a:avLst/>
                </a:prstGeom>
                <a:noFill/>
                <a:ln w="9525">
                  <a:solidFill>
                    <a:schemeClr val="folHlink"/>
                  </a:solidFill>
                  <a:round/>
                  <a:headEnd/>
                  <a:tailEnd/>
                </a:ln>
                <a:effectLst/>
              </p:spPr>
              <p:txBody>
                <a:bodyPr wrap="none" anchor="ctr"/>
                <a:lstStyle/>
                <a:p>
                  <a:endParaRPr lang="en-US"/>
                </a:p>
              </p:txBody>
            </p:sp>
            <p:sp>
              <p:nvSpPr>
                <p:cNvPr id="899224" name="Line 152"/>
                <p:cNvSpPr>
                  <a:spLocks noChangeAspect="1" noChangeShapeType="1"/>
                </p:cNvSpPr>
                <p:nvPr/>
              </p:nvSpPr>
              <p:spPr bwMode="auto">
                <a:xfrm rot="543536" flipH="1">
                  <a:off x="701" y="2823"/>
                  <a:ext cx="449" cy="669"/>
                </a:xfrm>
                <a:prstGeom prst="line">
                  <a:avLst/>
                </a:prstGeom>
                <a:noFill/>
                <a:ln w="9525">
                  <a:solidFill>
                    <a:schemeClr val="folHlink"/>
                  </a:solidFill>
                  <a:round/>
                  <a:headEnd/>
                  <a:tailEnd/>
                </a:ln>
                <a:effectLst/>
              </p:spPr>
              <p:txBody>
                <a:bodyPr wrap="none" anchor="ctr"/>
                <a:lstStyle/>
                <a:p>
                  <a:endParaRPr lang="en-US"/>
                </a:p>
              </p:txBody>
            </p:sp>
            <p:sp>
              <p:nvSpPr>
                <p:cNvPr id="899225" name="Line 153"/>
                <p:cNvSpPr>
                  <a:spLocks noChangeShapeType="1"/>
                </p:cNvSpPr>
                <p:nvPr/>
              </p:nvSpPr>
              <p:spPr bwMode="auto">
                <a:xfrm rot="543536" flipH="1">
                  <a:off x="1298" y="2982"/>
                  <a:ext cx="400" cy="596"/>
                </a:xfrm>
                <a:prstGeom prst="line">
                  <a:avLst/>
                </a:prstGeom>
                <a:noFill/>
                <a:ln w="9525">
                  <a:solidFill>
                    <a:schemeClr val="folHlink"/>
                  </a:solidFill>
                  <a:round/>
                  <a:headEnd/>
                  <a:tailEnd/>
                </a:ln>
                <a:effectLst/>
              </p:spPr>
              <p:txBody>
                <a:bodyPr wrap="none" anchor="ctr"/>
                <a:lstStyle/>
                <a:p>
                  <a:endParaRPr lang="en-US"/>
                </a:p>
              </p:txBody>
            </p:sp>
            <p:sp>
              <p:nvSpPr>
                <p:cNvPr id="899226" name="Line 154"/>
                <p:cNvSpPr>
                  <a:spLocks noChangeShapeType="1"/>
                </p:cNvSpPr>
                <p:nvPr/>
              </p:nvSpPr>
              <p:spPr bwMode="auto">
                <a:xfrm rot="543536" flipH="1">
                  <a:off x="1525" y="2998"/>
                  <a:ext cx="400" cy="596"/>
                </a:xfrm>
                <a:prstGeom prst="line">
                  <a:avLst/>
                </a:prstGeom>
                <a:noFill/>
                <a:ln w="9525">
                  <a:solidFill>
                    <a:schemeClr val="folHlink"/>
                  </a:solidFill>
                  <a:round/>
                  <a:headEnd/>
                  <a:tailEnd/>
                </a:ln>
                <a:effectLst/>
              </p:spPr>
              <p:txBody>
                <a:bodyPr wrap="none" anchor="ctr"/>
                <a:lstStyle/>
                <a:p>
                  <a:endParaRPr lang="en-US"/>
                </a:p>
              </p:txBody>
            </p:sp>
            <p:sp>
              <p:nvSpPr>
                <p:cNvPr id="899227" name="Line 155"/>
                <p:cNvSpPr>
                  <a:spLocks noChangeShapeType="1"/>
                </p:cNvSpPr>
                <p:nvPr/>
              </p:nvSpPr>
              <p:spPr bwMode="auto">
                <a:xfrm rot="543536">
                  <a:off x="1655" y="3120"/>
                  <a:ext cx="663" cy="0"/>
                </a:xfrm>
                <a:prstGeom prst="line">
                  <a:avLst/>
                </a:prstGeom>
                <a:noFill/>
                <a:ln w="9525">
                  <a:solidFill>
                    <a:schemeClr val="folHlink"/>
                  </a:solidFill>
                  <a:round/>
                  <a:headEnd/>
                  <a:tailEnd/>
                </a:ln>
                <a:effectLst/>
              </p:spPr>
              <p:txBody>
                <a:bodyPr wrap="none" anchor="ctr"/>
                <a:lstStyle/>
                <a:p>
                  <a:endParaRPr lang="en-US"/>
                </a:p>
              </p:txBody>
            </p:sp>
            <p:sp>
              <p:nvSpPr>
                <p:cNvPr id="899228" name="Line 156"/>
                <p:cNvSpPr>
                  <a:spLocks noChangeShapeType="1"/>
                </p:cNvSpPr>
                <p:nvPr/>
              </p:nvSpPr>
              <p:spPr bwMode="auto">
                <a:xfrm rot="543536">
                  <a:off x="884" y="3025"/>
                  <a:ext cx="1012" cy="0"/>
                </a:xfrm>
                <a:prstGeom prst="line">
                  <a:avLst/>
                </a:prstGeom>
                <a:noFill/>
                <a:ln w="9525">
                  <a:solidFill>
                    <a:schemeClr val="folHlink"/>
                  </a:solidFill>
                  <a:round/>
                  <a:headEnd/>
                  <a:tailEnd/>
                </a:ln>
                <a:effectLst/>
              </p:spPr>
              <p:txBody>
                <a:bodyPr wrap="none" anchor="ctr"/>
                <a:lstStyle/>
                <a:p>
                  <a:endParaRPr lang="en-US"/>
                </a:p>
              </p:txBody>
            </p:sp>
            <p:sp>
              <p:nvSpPr>
                <p:cNvPr id="899229" name="Line 157"/>
                <p:cNvSpPr>
                  <a:spLocks noChangeAspect="1" noChangeShapeType="1"/>
                </p:cNvSpPr>
                <p:nvPr/>
              </p:nvSpPr>
              <p:spPr bwMode="auto">
                <a:xfrm rot="543536">
                  <a:off x="992" y="2842"/>
                  <a:ext cx="204" cy="1"/>
                </a:xfrm>
                <a:prstGeom prst="line">
                  <a:avLst/>
                </a:prstGeom>
                <a:noFill/>
                <a:ln w="9525">
                  <a:solidFill>
                    <a:schemeClr val="folHlink"/>
                  </a:solidFill>
                  <a:round/>
                  <a:headEnd/>
                  <a:tailEnd/>
                </a:ln>
                <a:effectLst/>
              </p:spPr>
              <p:txBody>
                <a:bodyPr wrap="none" anchor="ctr"/>
                <a:lstStyle/>
                <a:p>
                  <a:endParaRPr lang="en-US"/>
                </a:p>
              </p:txBody>
            </p:sp>
            <p:sp>
              <p:nvSpPr>
                <p:cNvPr id="899230" name="Line 158"/>
                <p:cNvSpPr>
                  <a:spLocks noChangeAspect="1" noChangeShapeType="1"/>
                </p:cNvSpPr>
                <p:nvPr/>
              </p:nvSpPr>
              <p:spPr bwMode="auto">
                <a:xfrm rot="543536">
                  <a:off x="2205" y="3036"/>
                  <a:ext cx="227" cy="1"/>
                </a:xfrm>
                <a:prstGeom prst="line">
                  <a:avLst/>
                </a:prstGeom>
                <a:noFill/>
                <a:ln w="9525">
                  <a:solidFill>
                    <a:schemeClr val="folHlink"/>
                  </a:solidFill>
                  <a:round/>
                  <a:headEnd/>
                  <a:tailEnd/>
                </a:ln>
                <a:effectLst/>
              </p:spPr>
              <p:txBody>
                <a:bodyPr wrap="none" anchor="ctr"/>
                <a:lstStyle/>
                <a:p>
                  <a:endParaRPr lang="en-US"/>
                </a:p>
              </p:txBody>
            </p:sp>
            <p:sp>
              <p:nvSpPr>
                <p:cNvPr id="899231" name="Line 159"/>
                <p:cNvSpPr>
                  <a:spLocks noChangeAspect="1" noChangeShapeType="1"/>
                </p:cNvSpPr>
                <p:nvPr/>
              </p:nvSpPr>
              <p:spPr bwMode="auto">
                <a:xfrm rot="543536" flipH="1">
                  <a:off x="1701" y="2976"/>
                  <a:ext cx="462" cy="688"/>
                </a:xfrm>
                <a:prstGeom prst="line">
                  <a:avLst/>
                </a:prstGeom>
                <a:noFill/>
                <a:ln w="9525">
                  <a:solidFill>
                    <a:schemeClr val="folHlink"/>
                  </a:solidFill>
                  <a:round/>
                  <a:headEnd/>
                  <a:tailEnd/>
                </a:ln>
                <a:effectLst/>
              </p:spPr>
              <p:txBody>
                <a:bodyPr wrap="none" anchor="ctr"/>
                <a:lstStyle/>
                <a:p>
                  <a:endParaRPr lang="en-US"/>
                </a:p>
              </p:txBody>
            </p:sp>
            <p:sp>
              <p:nvSpPr>
                <p:cNvPr id="899232" name="Line 160"/>
                <p:cNvSpPr>
                  <a:spLocks noChangeShapeType="1"/>
                </p:cNvSpPr>
                <p:nvPr/>
              </p:nvSpPr>
              <p:spPr bwMode="auto">
                <a:xfrm rot="543536">
                  <a:off x="1194" y="3213"/>
                  <a:ext cx="1012" cy="0"/>
                </a:xfrm>
                <a:prstGeom prst="line">
                  <a:avLst/>
                </a:prstGeom>
                <a:noFill/>
                <a:ln w="9525">
                  <a:solidFill>
                    <a:schemeClr val="folHlink"/>
                  </a:solidFill>
                  <a:round/>
                  <a:headEnd/>
                  <a:tailEnd/>
                </a:ln>
                <a:effectLst/>
              </p:spPr>
              <p:txBody>
                <a:bodyPr wrap="none" anchor="ctr"/>
                <a:lstStyle/>
                <a:p>
                  <a:endParaRPr lang="en-US"/>
                </a:p>
              </p:txBody>
            </p:sp>
            <p:grpSp>
              <p:nvGrpSpPr>
                <p:cNvPr id="5" name="Group 161"/>
                <p:cNvGrpSpPr>
                  <a:grpSpLocks/>
                </p:cNvGrpSpPr>
                <p:nvPr/>
              </p:nvGrpSpPr>
              <p:grpSpPr bwMode="auto">
                <a:xfrm>
                  <a:off x="1973" y="2659"/>
                  <a:ext cx="512" cy="317"/>
                  <a:chOff x="2059" y="1117"/>
                  <a:chExt cx="512" cy="317"/>
                </a:xfrm>
              </p:grpSpPr>
              <p:sp>
                <p:nvSpPr>
                  <p:cNvPr id="899234" name="Line 162"/>
                  <p:cNvSpPr>
                    <a:spLocks noChangeShapeType="1"/>
                  </p:cNvSpPr>
                  <p:nvPr/>
                </p:nvSpPr>
                <p:spPr bwMode="auto">
                  <a:xfrm rot="543536" flipV="1">
                    <a:off x="2059" y="1180"/>
                    <a:ext cx="50" cy="73"/>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235" name="Line 163"/>
                  <p:cNvSpPr>
                    <a:spLocks noChangeShapeType="1"/>
                  </p:cNvSpPr>
                  <p:nvPr/>
                </p:nvSpPr>
                <p:spPr bwMode="auto">
                  <a:xfrm rot="543536" flipV="1">
                    <a:off x="2200" y="1117"/>
                    <a:ext cx="130" cy="109"/>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236" name="Line 164"/>
                  <p:cNvSpPr>
                    <a:spLocks noChangeShapeType="1"/>
                  </p:cNvSpPr>
                  <p:nvPr/>
                </p:nvSpPr>
                <p:spPr bwMode="auto">
                  <a:xfrm rot="543536" flipV="1">
                    <a:off x="2268" y="1265"/>
                    <a:ext cx="204" cy="53"/>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237" name="Line 165"/>
                  <p:cNvSpPr>
                    <a:spLocks noChangeShapeType="1"/>
                  </p:cNvSpPr>
                  <p:nvPr/>
                </p:nvSpPr>
                <p:spPr bwMode="auto">
                  <a:xfrm rot="543536" flipV="1">
                    <a:off x="2336" y="1419"/>
                    <a:ext cx="235" cy="15"/>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238" name="Line 166"/>
                  <p:cNvSpPr>
                    <a:spLocks noChangeShapeType="1"/>
                  </p:cNvSpPr>
                  <p:nvPr/>
                </p:nvSpPr>
                <p:spPr bwMode="auto">
                  <a:xfrm rot="543536" flipV="1">
                    <a:off x="2112" y="1267"/>
                    <a:ext cx="88" cy="31"/>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239" name="Line 167"/>
                  <p:cNvSpPr>
                    <a:spLocks noChangeShapeType="1"/>
                  </p:cNvSpPr>
                  <p:nvPr/>
                </p:nvSpPr>
                <p:spPr bwMode="auto">
                  <a:xfrm rot="543536" flipV="1">
                    <a:off x="2099" y="1380"/>
                    <a:ext cx="146" cy="9"/>
                  </a:xfrm>
                  <a:prstGeom prst="line">
                    <a:avLst/>
                  </a:prstGeom>
                  <a:noFill/>
                  <a:ln w="9525">
                    <a:solidFill>
                      <a:srgbClr val="000099"/>
                    </a:solidFill>
                    <a:round/>
                    <a:headEnd/>
                    <a:tailEnd type="triangle" w="med" len="med"/>
                  </a:ln>
                  <a:effectLst/>
                </p:spPr>
                <p:txBody>
                  <a:bodyPr wrap="none" anchor="ctr"/>
                  <a:lstStyle/>
                  <a:p>
                    <a:endParaRPr lang="en-US"/>
                  </a:p>
                </p:txBody>
              </p:sp>
            </p:grpSp>
            <p:grpSp>
              <p:nvGrpSpPr>
                <p:cNvPr id="6" name="Group 168"/>
                <p:cNvGrpSpPr>
                  <a:grpSpLocks/>
                </p:cNvGrpSpPr>
                <p:nvPr/>
              </p:nvGrpSpPr>
              <p:grpSpPr bwMode="auto">
                <a:xfrm>
                  <a:off x="925" y="2557"/>
                  <a:ext cx="594" cy="238"/>
                  <a:chOff x="1020" y="1015"/>
                  <a:chExt cx="594" cy="238"/>
                </a:xfrm>
              </p:grpSpPr>
              <p:sp>
                <p:nvSpPr>
                  <p:cNvPr id="899241" name="Line 169"/>
                  <p:cNvSpPr>
                    <a:spLocks noChangeShapeType="1"/>
                  </p:cNvSpPr>
                  <p:nvPr/>
                </p:nvSpPr>
                <p:spPr bwMode="auto">
                  <a:xfrm rot="543536" flipH="1" flipV="1">
                    <a:off x="1202" y="1026"/>
                    <a:ext cx="211" cy="88"/>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242" name="Line 170"/>
                  <p:cNvSpPr>
                    <a:spLocks noChangeShapeType="1"/>
                  </p:cNvSpPr>
                  <p:nvPr/>
                </p:nvSpPr>
                <p:spPr bwMode="auto">
                  <a:xfrm rot="543536" flipH="1" flipV="1">
                    <a:off x="1066" y="1108"/>
                    <a:ext cx="229" cy="54"/>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243" name="Line 171"/>
                  <p:cNvSpPr>
                    <a:spLocks noChangeShapeType="1"/>
                  </p:cNvSpPr>
                  <p:nvPr/>
                </p:nvSpPr>
                <p:spPr bwMode="auto">
                  <a:xfrm rot="543536" flipH="1" flipV="1">
                    <a:off x="1020" y="1207"/>
                    <a:ext cx="204" cy="4"/>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244" name="Line 172"/>
                  <p:cNvSpPr>
                    <a:spLocks noChangeShapeType="1"/>
                  </p:cNvSpPr>
                  <p:nvPr/>
                </p:nvSpPr>
                <p:spPr bwMode="auto">
                  <a:xfrm rot="543536" flipH="1" flipV="1">
                    <a:off x="1282" y="1238"/>
                    <a:ext cx="146" cy="15"/>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245" name="Line 173"/>
                  <p:cNvSpPr>
                    <a:spLocks noChangeShapeType="1"/>
                  </p:cNvSpPr>
                  <p:nvPr/>
                </p:nvSpPr>
                <p:spPr bwMode="auto">
                  <a:xfrm rot="543536" flipH="1" flipV="1">
                    <a:off x="1428" y="1071"/>
                    <a:ext cx="129" cy="38"/>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246" name="Line 174"/>
                  <p:cNvSpPr>
                    <a:spLocks noChangeShapeType="1"/>
                  </p:cNvSpPr>
                  <p:nvPr/>
                </p:nvSpPr>
                <p:spPr bwMode="auto">
                  <a:xfrm rot="543536" flipH="1" flipV="1">
                    <a:off x="1565" y="1015"/>
                    <a:ext cx="49" cy="56"/>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247" name="Line 175"/>
                  <p:cNvSpPr>
                    <a:spLocks noChangeShapeType="1"/>
                  </p:cNvSpPr>
                  <p:nvPr/>
                </p:nvSpPr>
                <p:spPr bwMode="auto">
                  <a:xfrm rot="543536" flipH="1" flipV="1">
                    <a:off x="1428" y="1182"/>
                    <a:ext cx="82" cy="25"/>
                  </a:xfrm>
                  <a:prstGeom prst="line">
                    <a:avLst/>
                  </a:prstGeom>
                  <a:noFill/>
                  <a:ln w="9525">
                    <a:solidFill>
                      <a:srgbClr val="000099"/>
                    </a:solidFill>
                    <a:round/>
                    <a:headEnd/>
                    <a:tailEnd type="triangle" w="med" len="med"/>
                  </a:ln>
                  <a:effectLst/>
                </p:spPr>
                <p:txBody>
                  <a:bodyPr wrap="none" anchor="ctr"/>
                  <a:lstStyle/>
                  <a:p>
                    <a:endParaRPr lang="en-US"/>
                  </a:p>
                </p:txBody>
              </p:sp>
            </p:grpSp>
            <p:grpSp>
              <p:nvGrpSpPr>
                <p:cNvPr id="7" name="Group 176"/>
                <p:cNvGrpSpPr>
                  <a:grpSpLocks/>
                </p:cNvGrpSpPr>
                <p:nvPr/>
              </p:nvGrpSpPr>
              <p:grpSpPr bwMode="auto">
                <a:xfrm>
                  <a:off x="975" y="2882"/>
                  <a:ext cx="298" cy="276"/>
                  <a:chOff x="1047" y="1344"/>
                  <a:chExt cx="298" cy="276"/>
                </a:xfrm>
              </p:grpSpPr>
              <p:sp>
                <p:nvSpPr>
                  <p:cNvPr id="899249" name="Line 177"/>
                  <p:cNvSpPr>
                    <a:spLocks noChangeShapeType="1"/>
                  </p:cNvSpPr>
                  <p:nvPr/>
                </p:nvSpPr>
                <p:spPr bwMode="auto">
                  <a:xfrm rot="11343536" flipV="1">
                    <a:off x="1292" y="1525"/>
                    <a:ext cx="53" cy="95"/>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250" name="Line 178"/>
                  <p:cNvSpPr>
                    <a:spLocks noChangeShapeType="1"/>
                  </p:cNvSpPr>
                  <p:nvPr/>
                </p:nvSpPr>
                <p:spPr bwMode="auto">
                  <a:xfrm rot="11343536" flipV="1">
                    <a:off x="1163" y="1480"/>
                    <a:ext cx="129" cy="110"/>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251" name="Line 179"/>
                  <p:cNvSpPr>
                    <a:spLocks noChangeShapeType="1"/>
                  </p:cNvSpPr>
                  <p:nvPr/>
                </p:nvSpPr>
                <p:spPr bwMode="auto">
                  <a:xfrm rot="11343536" flipV="1">
                    <a:off x="1066" y="1427"/>
                    <a:ext cx="203" cy="53"/>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252" name="Line 180"/>
                  <p:cNvSpPr>
                    <a:spLocks noChangeShapeType="1"/>
                  </p:cNvSpPr>
                  <p:nvPr/>
                </p:nvSpPr>
                <p:spPr bwMode="auto">
                  <a:xfrm rot="11343536" flipV="1">
                    <a:off x="1047" y="1344"/>
                    <a:ext cx="155" cy="11"/>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253" name="Line 181"/>
                  <p:cNvSpPr>
                    <a:spLocks noChangeShapeType="1"/>
                  </p:cNvSpPr>
                  <p:nvPr/>
                </p:nvSpPr>
                <p:spPr bwMode="auto">
                  <a:xfrm rot="11343536" flipV="1">
                    <a:off x="1249" y="1450"/>
                    <a:ext cx="89" cy="30"/>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254" name="Line 182"/>
                  <p:cNvSpPr>
                    <a:spLocks noChangeShapeType="1"/>
                  </p:cNvSpPr>
                  <p:nvPr/>
                </p:nvSpPr>
                <p:spPr bwMode="auto">
                  <a:xfrm rot="11343536" flipV="1">
                    <a:off x="1156" y="1389"/>
                    <a:ext cx="146" cy="9"/>
                  </a:xfrm>
                  <a:prstGeom prst="line">
                    <a:avLst/>
                  </a:prstGeom>
                  <a:noFill/>
                  <a:ln w="9525">
                    <a:solidFill>
                      <a:srgbClr val="99CCFF"/>
                    </a:solidFill>
                    <a:round/>
                    <a:headEnd/>
                    <a:tailEnd type="triangle" w="med" len="med"/>
                  </a:ln>
                  <a:effectLst/>
                </p:spPr>
                <p:txBody>
                  <a:bodyPr wrap="none" anchor="ctr"/>
                  <a:lstStyle/>
                  <a:p>
                    <a:endParaRPr lang="en-US"/>
                  </a:p>
                </p:txBody>
              </p:sp>
            </p:grpSp>
            <p:grpSp>
              <p:nvGrpSpPr>
                <p:cNvPr id="8" name="Group 183"/>
                <p:cNvGrpSpPr>
                  <a:grpSpLocks/>
                </p:cNvGrpSpPr>
                <p:nvPr/>
              </p:nvGrpSpPr>
              <p:grpSpPr bwMode="auto">
                <a:xfrm>
                  <a:off x="1880" y="3100"/>
                  <a:ext cx="501" cy="194"/>
                  <a:chOff x="2016" y="1510"/>
                  <a:chExt cx="501" cy="194"/>
                </a:xfrm>
              </p:grpSpPr>
              <p:sp>
                <p:nvSpPr>
                  <p:cNvPr id="899256" name="Line 184"/>
                  <p:cNvSpPr>
                    <a:spLocks noChangeShapeType="1"/>
                  </p:cNvSpPr>
                  <p:nvPr/>
                </p:nvSpPr>
                <p:spPr bwMode="auto">
                  <a:xfrm rot="11343536" flipH="1" flipV="1">
                    <a:off x="2079" y="1616"/>
                    <a:ext cx="211" cy="88"/>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257" name="Line 185"/>
                  <p:cNvSpPr>
                    <a:spLocks noChangeShapeType="1"/>
                  </p:cNvSpPr>
                  <p:nvPr/>
                </p:nvSpPr>
                <p:spPr bwMode="auto">
                  <a:xfrm rot="11343536" flipH="1" flipV="1">
                    <a:off x="2197" y="1570"/>
                    <a:ext cx="229" cy="54"/>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258" name="Line 186"/>
                  <p:cNvSpPr>
                    <a:spLocks noChangeShapeType="1"/>
                  </p:cNvSpPr>
                  <p:nvPr/>
                </p:nvSpPr>
                <p:spPr bwMode="auto">
                  <a:xfrm rot="11343536" flipH="1" flipV="1">
                    <a:off x="2314" y="1525"/>
                    <a:ext cx="203" cy="4"/>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259" name="Line 187"/>
                  <p:cNvSpPr>
                    <a:spLocks noChangeShapeType="1"/>
                  </p:cNvSpPr>
                  <p:nvPr/>
                </p:nvSpPr>
                <p:spPr bwMode="auto">
                  <a:xfrm rot="11343536" flipH="1" flipV="1">
                    <a:off x="2143" y="1510"/>
                    <a:ext cx="147" cy="15"/>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260" name="Line 188"/>
                  <p:cNvSpPr>
                    <a:spLocks noChangeShapeType="1"/>
                  </p:cNvSpPr>
                  <p:nvPr/>
                </p:nvSpPr>
                <p:spPr bwMode="auto">
                  <a:xfrm rot="11343536" flipH="1" flipV="1">
                    <a:off x="2070" y="1570"/>
                    <a:ext cx="130" cy="38"/>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261" name="Line 189"/>
                  <p:cNvSpPr>
                    <a:spLocks noChangeShapeType="1"/>
                  </p:cNvSpPr>
                  <p:nvPr/>
                </p:nvSpPr>
                <p:spPr bwMode="auto">
                  <a:xfrm rot="11343536" flipH="1" flipV="1">
                    <a:off x="2016" y="1616"/>
                    <a:ext cx="48" cy="57"/>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262" name="Line 190"/>
                  <p:cNvSpPr>
                    <a:spLocks noChangeShapeType="1"/>
                  </p:cNvSpPr>
                  <p:nvPr/>
                </p:nvSpPr>
                <p:spPr bwMode="auto">
                  <a:xfrm rot="11343536" flipH="1" flipV="1">
                    <a:off x="2064" y="1525"/>
                    <a:ext cx="82" cy="25"/>
                  </a:xfrm>
                  <a:prstGeom prst="line">
                    <a:avLst/>
                  </a:prstGeom>
                  <a:noFill/>
                  <a:ln w="9525">
                    <a:solidFill>
                      <a:srgbClr val="99CCFF"/>
                    </a:solidFill>
                    <a:round/>
                    <a:headEnd/>
                    <a:tailEnd type="triangle" w="med" len="med"/>
                  </a:ln>
                  <a:effectLst/>
                </p:spPr>
                <p:txBody>
                  <a:bodyPr wrap="none" anchor="ctr"/>
                  <a:lstStyle/>
                  <a:p>
                    <a:endParaRPr lang="en-US"/>
                  </a:p>
                </p:txBody>
              </p:sp>
            </p:grpSp>
          </p:grpSp>
          <p:sp>
            <p:nvSpPr>
              <p:cNvPr id="899263" name="Line 191"/>
              <p:cNvSpPr>
                <a:spLocks noChangeAspect="1" noChangeShapeType="1"/>
              </p:cNvSpPr>
              <p:nvPr/>
            </p:nvSpPr>
            <p:spPr bwMode="auto">
              <a:xfrm rot="16677775">
                <a:off x="2227" y="2779"/>
                <a:ext cx="1" cy="331"/>
              </a:xfrm>
              <a:prstGeom prst="line">
                <a:avLst/>
              </a:prstGeom>
              <a:noFill/>
              <a:ln w="28575">
                <a:solidFill>
                  <a:schemeClr val="tx1"/>
                </a:solidFill>
                <a:round/>
                <a:headEnd/>
                <a:tailEnd type="triangle" w="lg" len="lg"/>
              </a:ln>
              <a:effectLst/>
            </p:spPr>
            <p:txBody>
              <a:bodyPr/>
              <a:lstStyle/>
              <a:p>
                <a:endParaRPr lang="en-US"/>
              </a:p>
            </p:txBody>
          </p:sp>
          <p:sp>
            <p:nvSpPr>
              <p:cNvPr id="899264" name="Line 192"/>
              <p:cNvSpPr>
                <a:spLocks noChangeAspect="1" noChangeShapeType="1"/>
              </p:cNvSpPr>
              <p:nvPr/>
            </p:nvSpPr>
            <p:spPr bwMode="auto">
              <a:xfrm rot="-16677775" flipH="1" flipV="1">
                <a:off x="1281" y="2574"/>
                <a:ext cx="440" cy="64"/>
              </a:xfrm>
              <a:prstGeom prst="line">
                <a:avLst/>
              </a:prstGeom>
              <a:noFill/>
              <a:ln w="28575">
                <a:solidFill>
                  <a:schemeClr val="tx1"/>
                </a:solidFill>
                <a:round/>
                <a:headEnd/>
                <a:tailEnd type="triangle" w="lg" len="lg"/>
              </a:ln>
              <a:effectLst/>
            </p:spPr>
            <p:txBody>
              <a:bodyPr/>
              <a:lstStyle/>
              <a:p>
                <a:endParaRPr lang="en-US"/>
              </a:p>
            </p:txBody>
          </p:sp>
          <p:sp>
            <p:nvSpPr>
              <p:cNvPr id="899265" name="Line 193"/>
              <p:cNvSpPr>
                <a:spLocks noChangeShapeType="1"/>
              </p:cNvSpPr>
              <p:nvPr/>
            </p:nvSpPr>
            <p:spPr bwMode="auto">
              <a:xfrm rot="13380000">
                <a:off x="2014" y="2229"/>
                <a:ext cx="0" cy="453"/>
              </a:xfrm>
              <a:prstGeom prst="line">
                <a:avLst/>
              </a:prstGeom>
              <a:noFill/>
              <a:ln w="28575">
                <a:solidFill>
                  <a:schemeClr val="tx1"/>
                </a:solidFill>
                <a:round/>
                <a:headEnd/>
                <a:tailEnd type="triangle" w="lg" len="lg"/>
              </a:ln>
              <a:effectLst/>
            </p:spPr>
            <p:txBody>
              <a:bodyPr/>
              <a:lstStyle/>
              <a:p>
                <a:endParaRPr lang="en-US"/>
              </a:p>
            </p:txBody>
          </p:sp>
        </p:grpSp>
        <p:grpSp>
          <p:nvGrpSpPr>
            <p:cNvPr id="9" name="Group 207"/>
            <p:cNvGrpSpPr>
              <a:grpSpLocks/>
            </p:cNvGrpSpPr>
            <p:nvPr/>
          </p:nvGrpSpPr>
          <p:grpSpPr bwMode="auto">
            <a:xfrm>
              <a:off x="278" y="1088"/>
              <a:ext cx="1891" cy="1750"/>
              <a:chOff x="128" y="1679"/>
              <a:chExt cx="1891" cy="1750"/>
            </a:xfrm>
          </p:grpSpPr>
          <p:grpSp>
            <p:nvGrpSpPr>
              <p:cNvPr id="10" name="Group 15"/>
              <p:cNvGrpSpPr>
                <a:grpSpLocks/>
              </p:cNvGrpSpPr>
              <p:nvPr/>
            </p:nvGrpSpPr>
            <p:grpSpPr bwMode="auto">
              <a:xfrm>
                <a:off x="128" y="2005"/>
                <a:ext cx="1891" cy="1424"/>
                <a:chOff x="366" y="346"/>
                <a:chExt cx="2287" cy="1952"/>
              </a:xfrm>
            </p:grpSpPr>
            <p:sp>
              <p:nvSpPr>
                <p:cNvPr id="899088" name="Line 16"/>
                <p:cNvSpPr>
                  <a:spLocks noChangeShapeType="1"/>
                </p:cNvSpPr>
                <p:nvPr/>
              </p:nvSpPr>
              <p:spPr bwMode="auto">
                <a:xfrm rot="2580000">
                  <a:off x="1156" y="346"/>
                  <a:ext cx="0" cy="1952"/>
                </a:xfrm>
                <a:prstGeom prst="line">
                  <a:avLst/>
                </a:prstGeom>
                <a:noFill/>
                <a:ln w="9525">
                  <a:solidFill>
                    <a:schemeClr val="tx1"/>
                  </a:solidFill>
                  <a:prstDash val="dash"/>
                  <a:round/>
                  <a:headEnd/>
                  <a:tailEnd/>
                </a:ln>
                <a:effectLst/>
              </p:spPr>
              <p:txBody>
                <a:bodyPr/>
                <a:lstStyle/>
                <a:p>
                  <a:endParaRPr lang="en-US"/>
                </a:p>
              </p:txBody>
            </p:sp>
            <p:grpSp>
              <p:nvGrpSpPr>
                <p:cNvPr id="11" name="Group 17"/>
                <p:cNvGrpSpPr>
                  <a:grpSpLocks/>
                </p:cNvGrpSpPr>
                <p:nvPr/>
              </p:nvGrpSpPr>
              <p:grpSpPr bwMode="auto">
                <a:xfrm rot="543536">
                  <a:off x="366" y="393"/>
                  <a:ext cx="2287" cy="1563"/>
                  <a:chOff x="185" y="981"/>
                  <a:chExt cx="2287" cy="1563"/>
                </a:xfrm>
              </p:grpSpPr>
              <p:sp>
                <p:nvSpPr>
                  <p:cNvPr id="899090" name="Freeform 18"/>
                  <p:cNvSpPr>
                    <a:spLocks/>
                  </p:cNvSpPr>
                  <p:nvPr/>
                </p:nvSpPr>
                <p:spPr bwMode="auto">
                  <a:xfrm rot="10800000">
                    <a:off x="1893" y="981"/>
                    <a:ext cx="253" cy="219"/>
                  </a:xfrm>
                  <a:custGeom>
                    <a:avLst/>
                    <a:gdLst/>
                    <a:ahLst/>
                    <a:cxnLst>
                      <a:cxn ang="0">
                        <a:pos x="430" y="0"/>
                      </a:cxn>
                      <a:cxn ang="0">
                        <a:pos x="177" y="379"/>
                      </a:cxn>
                      <a:cxn ang="0">
                        <a:pos x="0" y="379"/>
                      </a:cxn>
                      <a:cxn ang="0">
                        <a:pos x="168" y="622"/>
                      </a:cxn>
                      <a:cxn ang="0">
                        <a:pos x="631" y="379"/>
                      </a:cxn>
                      <a:cxn ang="0">
                        <a:pos x="465" y="382"/>
                      </a:cxn>
                      <a:cxn ang="0">
                        <a:pos x="720" y="0"/>
                      </a:cxn>
                      <a:cxn ang="0">
                        <a:pos x="430" y="0"/>
                      </a:cxn>
                    </a:cxnLst>
                    <a:rect l="0" t="0" r="r" b="b"/>
                    <a:pathLst>
                      <a:path w="720" h="622">
                        <a:moveTo>
                          <a:pt x="430" y="0"/>
                        </a:moveTo>
                        <a:lnTo>
                          <a:pt x="177" y="379"/>
                        </a:lnTo>
                        <a:lnTo>
                          <a:pt x="0" y="379"/>
                        </a:lnTo>
                        <a:lnTo>
                          <a:pt x="168" y="622"/>
                        </a:lnTo>
                        <a:lnTo>
                          <a:pt x="631" y="379"/>
                        </a:lnTo>
                        <a:lnTo>
                          <a:pt x="465" y="382"/>
                        </a:lnTo>
                        <a:lnTo>
                          <a:pt x="720" y="0"/>
                        </a:lnTo>
                        <a:lnTo>
                          <a:pt x="430" y="0"/>
                        </a:lnTo>
                        <a:close/>
                      </a:path>
                    </a:pathLst>
                  </a:custGeom>
                  <a:solidFill>
                    <a:schemeClr val="accent1"/>
                  </a:solidFill>
                  <a:ln w="9525" cap="flat" cmpd="sng">
                    <a:prstDash val="solid"/>
                    <a:round/>
                    <a:headEnd/>
                    <a:tailEnd/>
                  </a:ln>
                  <a:effectLst/>
                  <a:scene3d>
                    <a:camera prst="legacyPerspectiveTopRight">
                      <a:rot lat="20099999" lon="21299999" rev="0"/>
                    </a:camera>
                    <a:lightRig rig="legacyFlat1" dir="t"/>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899091" name="Line 19"/>
                  <p:cNvSpPr>
                    <a:spLocks noChangeShapeType="1"/>
                  </p:cNvSpPr>
                  <p:nvPr/>
                </p:nvSpPr>
                <p:spPr bwMode="auto">
                  <a:xfrm flipH="1">
                    <a:off x="595" y="1211"/>
                    <a:ext cx="438" cy="649"/>
                  </a:xfrm>
                  <a:prstGeom prst="line">
                    <a:avLst/>
                  </a:prstGeom>
                  <a:noFill/>
                  <a:ln w="9525">
                    <a:solidFill>
                      <a:schemeClr val="folHlink"/>
                    </a:solidFill>
                    <a:round/>
                    <a:headEnd/>
                    <a:tailEnd/>
                  </a:ln>
                  <a:effectLst/>
                </p:spPr>
                <p:txBody>
                  <a:bodyPr wrap="none" anchor="ctr"/>
                  <a:lstStyle/>
                  <a:p>
                    <a:endParaRPr lang="en-US"/>
                  </a:p>
                </p:txBody>
              </p:sp>
              <p:sp>
                <p:nvSpPr>
                  <p:cNvPr id="899092" name="Line 20"/>
                  <p:cNvSpPr>
                    <a:spLocks noChangeShapeType="1"/>
                  </p:cNvSpPr>
                  <p:nvPr/>
                </p:nvSpPr>
                <p:spPr bwMode="auto">
                  <a:xfrm flipH="1">
                    <a:off x="807" y="1211"/>
                    <a:ext cx="429" cy="639"/>
                  </a:xfrm>
                  <a:prstGeom prst="line">
                    <a:avLst/>
                  </a:prstGeom>
                  <a:noFill/>
                  <a:ln w="9525">
                    <a:solidFill>
                      <a:schemeClr val="folHlink"/>
                    </a:solidFill>
                    <a:round/>
                    <a:headEnd/>
                    <a:tailEnd/>
                  </a:ln>
                  <a:effectLst/>
                </p:spPr>
                <p:txBody>
                  <a:bodyPr wrap="none" anchor="ctr"/>
                  <a:lstStyle/>
                  <a:p>
                    <a:endParaRPr lang="en-US"/>
                  </a:p>
                </p:txBody>
              </p:sp>
              <p:sp>
                <p:nvSpPr>
                  <p:cNvPr id="899093" name="Line 21"/>
                  <p:cNvSpPr>
                    <a:spLocks noChangeShapeType="1"/>
                  </p:cNvSpPr>
                  <p:nvPr/>
                </p:nvSpPr>
                <p:spPr bwMode="auto">
                  <a:xfrm>
                    <a:off x="942" y="1347"/>
                    <a:ext cx="1440" cy="0"/>
                  </a:xfrm>
                  <a:prstGeom prst="line">
                    <a:avLst/>
                  </a:prstGeom>
                  <a:noFill/>
                  <a:ln w="9525">
                    <a:solidFill>
                      <a:schemeClr val="folHlink"/>
                    </a:solidFill>
                    <a:round/>
                    <a:headEnd/>
                    <a:tailEnd/>
                  </a:ln>
                  <a:effectLst/>
                </p:spPr>
                <p:txBody>
                  <a:bodyPr wrap="none" anchor="ctr"/>
                  <a:lstStyle/>
                  <a:p>
                    <a:endParaRPr lang="en-US"/>
                  </a:p>
                </p:txBody>
              </p:sp>
              <p:sp>
                <p:nvSpPr>
                  <p:cNvPr id="899094" name="Line 22"/>
                  <p:cNvSpPr>
                    <a:spLocks noChangeShapeType="1"/>
                  </p:cNvSpPr>
                  <p:nvPr/>
                </p:nvSpPr>
                <p:spPr bwMode="auto">
                  <a:xfrm>
                    <a:off x="908" y="2027"/>
                    <a:ext cx="1012" cy="0"/>
                  </a:xfrm>
                  <a:prstGeom prst="line">
                    <a:avLst/>
                  </a:prstGeom>
                  <a:noFill/>
                  <a:ln w="9525">
                    <a:solidFill>
                      <a:schemeClr val="folHlink"/>
                    </a:solidFill>
                    <a:round/>
                    <a:headEnd/>
                    <a:tailEnd/>
                  </a:ln>
                  <a:effectLst/>
                </p:spPr>
                <p:txBody>
                  <a:bodyPr wrap="none" anchor="ctr"/>
                  <a:lstStyle/>
                  <a:p>
                    <a:endParaRPr lang="en-US"/>
                  </a:p>
                </p:txBody>
              </p:sp>
              <p:sp>
                <p:nvSpPr>
                  <p:cNvPr id="899095" name="AutoShape 23"/>
                  <p:cNvSpPr>
                    <a:spLocks noChangeArrowheads="1"/>
                  </p:cNvSpPr>
                  <p:nvPr/>
                </p:nvSpPr>
                <p:spPr bwMode="auto">
                  <a:xfrm>
                    <a:off x="185" y="1208"/>
                    <a:ext cx="2287" cy="1261"/>
                  </a:xfrm>
                  <a:prstGeom prst="parallelogram">
                    <a:avLst>
                      <a:gd name="adj" fmla="val 67289"/>
                    </a:avLst>
                  </a:prstGeom>
                  <a:noFill/>
                  <a:ln w="28575">
                    <a:solidFill>
                      <a:schemeClr val="folHlink"/>
                    </a:solidFill>
                    <a:miter lim="800000"/>
                    <a:headEnd/>
                    <a:tailEnd/>
                  </a:ln>
                  <a:effectLst/>
                </p:spPr>
                <p:txBody>
                  <a:bodyPr wrap="none" anchor="ctr"/>
                  <a:lstStyle/>
                  <a:p>
                    <a:endParaRPr lang="en-US"/>
                  </a:p>
                </p:txBody>
              </p:sp>
              <p:sp>
                <p:nvSpPr>
                  <p:cNvPr id="899096" name="Line 24"/>
                  <p:cNvSpPr>
                    <a:spLocks noChangeShapeType="1"/>
                  </p:cNvSpPr>
                  <p:nvPr/>
                </p:nvSpPr>
                <p:spPr bwMode="auto">
                  <a:xfrm flipH="1">
                    <a:off x="185" y="2197"/>
                    <a:ext cx="183" cy="274"/>
                  </a:xfrm>
                  <a:prstGeom prst="line">
                    <a:avLst/>
                  </a:prstGeom>
                  <a:noFill/>
                  <a:ln w="9525">
                    <a:solidFill>
                      <a:schemeClr val="folHlink"/>
                    </a:solidFill>
                    <a:round/>
                    <a:headEnd/>
                    <a:tailEnd/>
                  </a:ln>
                  <a:effectLst/>
                </p:spPr>
                <p:txBody>
                  <a:bodyPr wrap="none" anchor="ctr"/>
                  <a:lstStyle/>
                  <a:p>
                    <a:endParaRPr lang="en-US"/>
                  </a:p>
                </p:txBody>
              </p:sp>
              <p:sp>
                <p:nvSpPr>
                  <p:cNvPr id="899097" name="Line 25"/>
                  <p:cNvSpPr>
                    <a:spLocks noChangeShapeType="1"/>
                  </p:cNvSpPr>
                  <p:nvPr/>
                </p:nvSpPr>
                <p:spPr bwMode="auto">
                  <a:xfrm flipH="1">
                    <a:off x="908" y="1211"/>
                    <a:ext cx="532" cy="791"/>
                  </a:xfrm>
                  <a:prstGeom prst="line">
                    <a:avLst/>
                  </a:prstGeom>
                  <a:noFill/>
                  <a:ln w="9525">
                    <a:solidFill>
                      <a:schemeClr val="folHlink"/>
                    </a:solidFill>
                    <a:round/>
                    <a:headEnd/>
                    <a:tailEnd/>
                  </a:ln>
                  <a:effectLst/>
                </p:spPr>
                <p:txBody>
                  <a:bodyPr wrap="none" anchor="ctr"/>
                  <a:lstStyle/>
                  <a:p>
                    <a:endParaRPr lang="en-US"/>
                  </a:p>
                </p:txBody>
              </p:sp>
              <p:sp>
                <p:nvSpPr>
                  <p:cNvPr id="899098" name="Freeform 26"/>
                  <p:cNvSpPr>
                    <a:spLocks/>
                  </p:cNvSpPr>
                  <p:nvPr/>
                </p:nvSpPr>
                <p:spPr bwMode="auto">
                  <a:xfrm rot="10800000" flipV="1">
                    <a:off x="887" y="1924"/>
                    <a:ext cx="178" cy="506"/>
                  </a:xfrm>
                  <a:custGeom>
                    <a:avLst/>
                    <a:gdLst/>
                    <a:ahLst/>
                    <a:cxnLst>
                      <a:cxn ang="0">
                        <a:pos x="84" y="643"/>
                      </a:cxn>
                      <a:cxn ang="0">
                        <a:pos x="24" y="519"/>
                      </a:cxn>
                      <a:cxn ang="0">
                        <a:pos x="1" y="351"/>
                      </a:cxn>
                      <a:cxn ang="0">
                        <a:pos x="30" y="205"/>
                      </a:cxn>
                      <a:cxn ang="0">
                        <a:pos x="100" y="73"/>
                      </a:cxn>
                      <a:cxn ang="0">
                        <a:pos x="166" y="4"/>
                      </a:cxn>
                      <a:cxn ang="0">
                        <a:pos x="225" y="171"/>
                      </a:cxn>
                      <a:cxn ang="0">
                        <a:pos x="249" y="337"/>
                      </a:cxn>
                      <a:cxn ang="0">
                        <a:pos x="241" y="514"/>
                      </a:cxn>
                      <a:cxn ang="0">
                        <a:pos x="199" y="636"/>
                      </a:cxn>
                      <a:cxn ang="0">
                        <a:pos x="142" y="712"/>
                      </a:cxn>
                      <a:cxn ang="0">
                        <a:pos x="84" y="643"/>
                      </a:cxn>
                    </a:cxnLst>
                    <a:rect l="0" t="0" r="r" b="b"/>
                    <a:pathLst>
                      <a:path w="252" h="715">
                        <a:moveTo>
                          <a:pt x="84" y="643"/>
                        </a:moveTo>
                        <a:cubicBezTo>
                          <a:pt x="64" y="611"/>
                          <a:pt x="38" y="568"/>
                          <a:pt x="24" y="519"/>
                        </a:cubicBezTo>
                        <a:cubicBezTo>
                          <a:pt x="10" y="470"/>
                          <a:pt x="0" y="403"/>
                          <a:pt x="1" y="351"/>
                        </a:cubicBezTo>
                        <a:cubicBezTo>
                          <a:pt x="2" y="299"/>
                          <a:pt x="14" y="251"/>
                          <a:pt x="30" y="205"/>
                        </a:cubicBezTo>
                        <a:cubicBezTo>
                          <a:pt x="46" y="159"/>
                          <a:pt x="77" y="106"/>
                          <a:pt x="100" y="73"/>
                        </a:cubicBezTo>
                        <a:cubicBezTo>
                          <a:pt x="123" y="40"/>
                          <a:pt x="163" y="0"/>
                          <a:pt x="166" y="4"/>
                        </a:cubicBezTo>
                        <a:cubicBezTo>
                          <a:pt x="198" y="57"/>
                          <a:pt x="212" y="120"/>
                          <a:pt x="225" y="171"/>
                        </a:cubicBezTo>
                        <a:cubicBezTo>
                          <a:pt x="239" y="226"/>
                          <a:pt x="246" y="280"/>
                          <a:pt x="249" y="337"/>
                        </a:cubicBezTo>
                        <a:cubicBezTo>
                          <a:pt x="252" y="394"/>
                          <a:pt x="249" y="464"/>
                          <a:pt x="241" y="514"/>
                        </a:cubicBezTo>
                        <a:cubicBezTo>
                          <a:pt x="233" y="564"/>
                          <a:pt x="216" y="603"/>
                          <a:pt x="199" y="636"/>
                        </a:cubicBezTo>
                        <a:cubicBezTo>
                          <a:pt x="182" y="669"/>
                          <a:pt x="142" y="715"/>
                          <a:pt x="142" y="712"/>
                        </a:cubicBezTo>
                        <a:cubicBezTo>
                          <a:pt x="142" y="711"/>
                          <a:pt x="104" y="675"/>
                          <a:pt x="84" y="643"/>
                        </a:cubicBezTo>
                        <a:close/>
                      </a:path>
                    </a:pathLst>
                  </a:custGeom>
                  <a:solidFill>
                    <a:schemeClr val="bg1"/>
                  </a:solidFill>
                  <a:ln w="38100" cap="flat" cmpd="sng">
                    <a:solidFill>
                      <a:schemeClr val="bg1"/>
                    </a:solidFill>
                    <a:prstDash val="solid"/>
                    <a:round/>
                    <a:headEnd/>
                    <a:tailEnd/>
                  </a:ln>
                  <a:effectLst/>
                </p:spPr>
                <p:txBody>
                  <a:bodyPr wrap="none" anchor="ctr"/>
                  <a:lstStyle/>
                  <a:p>
                    <a:endParaRPr lang="en-US"/>
                  </a:p>
                </p:txBody>
              </p:sp>
              <p:sp>
                <p:nvSpPr>
                  <p:cNvPr id="899099" name="Line 27"/>
                  <p:cNvSpPr>
                    <a:spLocks noChangeShapeType="1"/>
                  </p:cNvSpPr>
                  <p:nvPr/>
                </p:nvSpPr>
                <p:spPr bwMode="auto">
                  <a:xfrm flipH="1">
                    <a:off x="792" y="1885"/>
                    <a:ext cx="392" cy="581"/>
                  </a:xfrm>
                  <a:prstGeom prst="line">
                    <a:avLst/>
                  </a:prstGeom>
                  <a:noFill/>
                  <a:ln w="9525">
                    <a:solidFill>
                      <a:schemeClr val="folHlink"/>
                    </a:solidFill>
                    <a:round/>
                    <a:headEnd/>
                    <a:tailEnd/>
                  </a:ln>
                  <a:effectLst/>
                </p:spPr>
                <p:txBody>
                  <a:bodyPr wrap="none" anchor="ctr"/>
                  <a:lstStyle/>
                  <a:p>
                    <a:endParaRPr lang="en-US"/>
                  </a:p>
                </p:txBody>
              </p:sp>
              <p:grpSp>
                <p:nvGrpSpPr>
                  <p:cNvPr id="12" name="Group 28"/>
                  <p:cNvGrpSpPr>
                    <a:grpSpLocks/>
                  </p:cNvGrpSpPr>
                  <p:nvPr/>
                </p:nvGrpSpPr>
                <p:grpSpPr bwMode="auto">
                  <a:xfrm>
                    <a:off x="1493" y="1091"/>
                    <a:ext cx="726" cy="707"/>
                    <a:chOff x="4551" y="901"/>
                    <a:chExt cx="784" cy="763"/>
                  </a:xfrm>
                </p:grpSpPr>
                <p:grpSp>
                  <p:nvGrpSpPr>
                    <p:cNvPr id="13" name="Group 29"/>
                    <p:cNvGrpSpPr>
                      <a:grpSpLocks/>
                    </p:cNvGrpSpPr>
                    <p:nvPr/>
                  </p:nvGrpSpPr>
                  <p:grpSpPr bwMode="auto">
                    <a:xfrm>
                      <a:off x="4551" y="901"/>
                      <a:ext cx="784" cy="763"/>
                      <a:chOff x="4551" y="901"/>
                      <a:chExt cx="784" cy="763"/>
                    </a:xfrm>
                  </p:grpSpPr>
                  <p:sp>
                    <p:nvSpPr>
                      <p:cNvPr id="899102" name="Oval 30"/>
                      <p:cNvSpPr>
                        <a:spLocks noChangeArrowheads="1"/>
                      </p:cNvSpPr>
                      <p:nvPr/>
                    </p:nvSpPr>
                    <p:spPr bwMode="auto">
                      <a:xfrm>
                        <a:off x="4569" y="902"/>
                        <a:ext cx="749" cy="749"/>
                      </a:xfrm>
                      <a:prstGeom prst="ellipse">
                        <a:avLst/>
                      </a:prstGeom>
                      <a:gradFill rotWithShape="0">
                        <a:gsLst>
                          <a:gs pos="0">
                            <a:schemeClr val="bg1"/>
                          </a:gs>
                          <a:gs pos="100000">
                            <a:schemeClr val="accent2"/>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899103" name="Oval 31"/>
                      <p:cNvSpPr>
                        <a:spLocks noChangeArrowheads="1"/>
                      </p:cNvSpPr>
                      <p:nvPr/>
                    </p:nvSpPr>
                    <p:spPr bwMode="auto">
                      <a:xfrm>
                        <a:off x="4569" y="901"/>
                        <a:ext cx="749" cy="749"/>
                      </a:xfrm>
                      <a:prstGeom prst="ellipse">
                        <a:avLst/>
                      </a:prstGeom>
                      <a:noFill/>
                      <a:ln w="19050">
                        <a:solidFill>
                          <a:schemeClr val="tx1"/>
                        </a:solidFill>
                        <a:round/>
                        <a:headEnd/>
                        <a:tailEnd/>
                      </a:ln>
                      <a:effectLst/>
                    </p:spPr>
                    <p:txBody>
                      <a:bodyPr wrap="none" anchor="ctr"/>
                      <a:lstStyle/>
                      <a:p>
                        <a:endParaRPr lang="en-US"/>
                      </a:p>
                    </p:txBody>
                  </p:sp>
                  <p:sp>
                    <p:nvSpPr>
                      <p:cNvPr id="899104" name="Freeform 32"/>
                      <p:cNvSpPr>
                        <a:spLocks/>
                      </p:cNvSpPr>
                      <p:nvPr/>
                    </p:nvSpPr>
                    <p:spPr bwMode="auto">
                      <a:xfrm>
                        <a:off x="4551" y="1206"/>
                        <a:ext cx="784" cy="458"/>
                      </a:xfrm>
                      <a:custGeom>
                        <a:avLst/>
                        <a:gdLst/>
                        <a:ahLst/>
                        <a:cxnLst>
                          <a:cxn ang="0">
                            <a:pos x="43" y="123"/>
                          </a:cxn>
                          <a:cxn ang="0">
                            <a:pos x="120" y="181"/>
                          </a:cxn>
                          <a:cxn ang="0">
                            <a:pos x="262" y="250"/>
                          </a:cxn>
                          <a:cxn ang="0">
                            <a:pos x="432" y="280"/>
                          </a:cxn>
                          <a:cxn ang="0">
                            <a:pos x="634" y="259"/>
                          </a:cxn>
                          <a:cxn ang="0">
                            <a:pos x="799" y="201"/>
                          </a:cxn>
                          <a:cxn ang="0">
                            <a:pos x="937" y="90"/>
                          </a:cxn>
                          <a:cxn ang="0">
                            <a:pos x="1026" y="9"/>
                          </a:cxn>
                          <a:cxn ang="0">
                            <a:pos x="1019" y="144"/>
                          </a:cxn>
                          <a:cxn ang="0">
                            <a:pos x="992" y="267"/>
                          </a:cxn>
                          <a:cxn ang="0">
                            <a:pos x="929" y="384"/>
                          </a:cxn>
                          <a:cxn ang="0">
                            <a:pos x="857" y="467"/>
                          </a:cxn>
                          <a:cxn ang="0">
                            <a:pos x="749" y="542"/>
                          </a:cxn>
                          <a:cxn ang="0">
                            <a:pos x="610" y="588"/>
                          </a:cxn>
                          <a:cxn ang="0">
                            <a:pos x="455" y="594"/>
                          </a:cxn>
                          <a:cxn ang="0">
                            <a:pos x="310" y="553"/>
                          </a:cxn>
                          <a:cxn ang="0">
                            <a:pos x="193" y="479"/>
                          </a:cxn>
                          <a:cxn ang="0">
                            <a:pos x="95" y="368"/>
                          </a:cxn>
                          <a:cxn ang="0">
                            <a:pos x="36" y="237"/>
                          </a:cxn>
                          <a:cxn ang="0">
                            <a:pos x="1" y="73"/>
                          </a:cxn>
                          <a:cxn ang="0">
                            <a:pos x="43" y="123"/>
                          </a:cxn>
                        </a:cxnLst>
                        <a:rect l="0" t="0" r="r" b="b"/>
                        <a:pathLst>
                          <a:path w="1026" h="600">
                            <a:moveTo>
                              <a:pt x="43" y="123"/>
                            </a:moveTo>
                            <a:cubicBezTo>
                              <a:pt x="61" y="136"/>
                              <a:pt x="84" y="160"/>
                              <a:pt x="120" y="181"/>
                            </a:cubicBezTo>
                            <a:cubicBezTo>
                              <a:pt x="156" y="202"/>
                              <a:pt x="210" y="233"/>
                              <a:pt x="262" y="250"/>
                            </a:cubicBezTo>
                            <a:cubicBezTo>
                              <a:pt x="314" y="267"/>
                              <a:pt x="370" y="279"/>
                              <a:pt x="432" y="280"/>
                            </a:cubicBezTo>
                            <a:cubicBezTo>
                              <a:pt x="494" y="281"/>
                              <a:pt x="573" y="272"/>
                              <a:pt x="634" y="259"/>
                            </a:cubicBezTo>
                            <a:cubicBezTo>
                              <a:pt x="695" y="246"/>
                              <a:pt x="749" y="229"/>
                              <a:pt x="799" y="201"/>
                            </a:cubicBezTo>
                            <a:cubicBezTo>
                              <a:pt x="849" y="173"/>
                              <a:pt x="899" y="122"/>
                              <a:pt x="937" y="90"/>
                            </a:cubicBezTo>
                            <a:cubicBezTo>
                              <a:pt x="975" y="58"/>
                              <a:pt x="1012" y="0"/>
                              <a:pt x="1026" y="9"/>
                            </a:cubicBezTo>
                            <a:cubicBezTo>
                              <a:pt x="1021" y="13"/>
                              <a:pt x="1025" y="101"/>
                              <a:pt x="1019" y="144"/>
                            </a:cubicBezTo>
                            <a:cubicBezTo>
                              <a:pt x="1013" y="187"/>
                              <a:pt x="1007" y="227"/>
                              <a:pt x="992" y="267"/>
                            </a:cubicBezTo>
                            <a:cubicBezTo>
                              <a:pt x="978" y="307"/>
                              <a:pt x="952" y="351"/>
                              <a:pt x="929" y="384"/>
                            </a:cubicBezTo>
                            <a:cubicBezTo>
                              <a:pt x="907" y="417"/>
                              <a:pt x="886" y="440"/>
                              <a:pt x="857" y="467"/>
                            </a:cubicBezTo>
                            <a:cubicBezTo>
                              <a:pt x="827" y="493"/>
                              <a:pt x="790" y="521"/>
                              <a:pt x="749" y="542"/>
                            </a:cubicBezTo>
                            <a:cubicBezTo>
                              <a:pt x="708" y="562"/>
                              <a:pt x="659" y="580"/>
                              <a:pt x="610" y="588"/>
                            </a:cubicBezTo>
                            <a:cubicBezTo>
                              <a:pt x="561" y="596"/>
                              <a:pt x="505" y="600"/>
                              <a:pt x="455" y="594"/>
                            </a:cubicBezTo>
                            <a:cubicBezTo>
                              <a:pt x="404" y="588"/>
                              <a:pt x="353" y="572"/>
                              <a:pt x="310" y="553"/>
                            </a:cubicBezTo>
                            <a:cubicBezTo>
                              <a:pt x="267" y="533"/>
                              <a:pt x="229" y="510"/>
                              <a:pt x="193" y="479"/>
                            </a:cubicBezTo>
                            <a:cubicBezTo>
                              <a:pt x="157" y="448"/>
                              <a:pt x="121" y="408"/>
                              <a:pt x="95" y="368"/>
                            </a:cubicBezTo>
                            <a:cubicBezTo>
                              <a:pt x="69" y="328"/>
                              <a:pt x="52" y="286"/>
                              <a:pt x="36" y="237"/>
                            </a:cubicBezTo>
                            <a:cubicBezTo>
                              <a:pt x="20" y="188"/>
                              <a:pt x="0" y="92"/>
                              <a:pt x="1" y="73"/>
                            </a:cubicBezTo>
                            <a:lnTo>
                              <a:pt x="43" y="123"/>
                            </a:lnTo>
                            <a:close/>
                          </a:path>
                        </a:pathLst>
                      </a:custGeom>
                      <a:solidFill>
                        <a:schemeClr val="bg1">
                          <a:alpha val="50000"/>
                        </a:schemeClr>
                      </a:solidFill>
                      <a:ln w="9525" cap="flat" cmpd="sng">
                        <a:noFill/>
                        <a:prstDash val="solid"/>
                        <a:round/>
                        <a:headEnd/>
                        <a:tailEnd/>
                      </a:ln>
                      <a:effectLst/>
                    </p:spPr>
                    <p:txBody>
                      <a:bodyPr wrap="none" anchor="ctr"/>
                      <a:lstStyle/>
                      <a:p>
                        <a:endParaRPr lang="en-US"/>
                      </a:p>
                    </p:txBody>
                  </p:sp>
                  <p:sp>
                    <p:nvSpPr>
                      <p:cNvPr id="899105" name="Freeform 33"/>
                      <p:cNvSpPr>
                        <a:spLocks/>
                      </p:cNvSpPr>
                      <p:nvPr/>
                    </p:nvSpPr>
                    <p:spPr bwMode="auto">
                      <a:xfrm>
                        <a:off x="4569" y="1225"/>
                        <a:ext cx="748" cy="196"/>
                      </a:xfrm>
                      <a:custGeom>
                        <a:avLst/>
                        <a:gdLst/>
                        <a:ahLst/>
                        <a:cxnLst>
                          <a:cxn ang="0">
                            <a:pos x="0" y="78"/>
                          </a:cxn>
                          <a:cxn ang="0">
                            <a:pos x="101" y="160"/>
                          </a:cxn>
                          <a:cxn ang="0">
                            <a:pos x="263" y="232"/>
                          </a:cxn>
                          <a:cxn ang="0">
                            <a:pos x="404" y="256"/>
                          </a:cxn>
                          <a:cxn ang="0">
                            <a:pos x="608" y="238"/>
                          </a:cxn>
                          <a:cxn ang="0">
                            <a:pos x="800" y="160"/>
                          </a:cxn>
                          <a:cxn ang="0">
                            <a:pos x="979" y="0"/>
                          </a:cxn>
                        </a:cxnLst>
                        <a:rect l="0" t="0" r="r" b="b"/>
                        <a:pathLst>
                          <a:path w="979" h="257">
                            <a:moveTo>
                              <a:pt x="0" y="78"/>
                            </a:moveTo>
                            <a:cubicBezTo>
                              <a:pt x="17" y="92"/>
                              <a:pt x="57" y="134"/>
                              <a:pt x="101" y="160"/>
                            </a:cubicBezTo>
                            <a:cubicBezTo>
                              <a:pt x="145" y="186"/>
                              <a:pt x="213" y="216"/>
                              <a:pt x="263" y="232"/>
                            </a:cubicBezTo>
                            <a:cubicBezTo>
                              <a:pt x="313" y="248"/>
                              <a:pt x="347" y="255"/>
                              <a:pt x="404" y="256"/>
                            </a:cubicBezTo>
                            <a:cubicBezTo>
                              <a:pt x="461" y="257"/>
                              <a:pt x="542" y="254"/>
                              <a:pt x="608" y="238"/>
                            </a:cubicBezTo>
                            <a:cubicBezTo>
                              <a:pt x="674" y="222"/>
                              <a:pt x="738" y="200"/>
                              <a:pt x="800" y="160"/>
                            </a:cubicBezTo>
                            <a:cubicBezTo>
                              <a:pt x="862" y="120"/>
                              <a:pt x="942" y="33"/>
                              <a:pt x="979" y="0"/>
                            </a:cubicBezTo>
                          </a:path>
                        </a:pathLst>
                      </a:custGeom>
                      <a:noFill/>
                      <a:ln w="9525" cap="flat" cmpd="sng">
                        <a:solidFill>
                          <a:schemeClr val="tx1"/>
                        </a:solidFill>
                        <a:prstDash val="solid"/>
                        <a:round/>
                        <a:headEnd/>
                        <a:tailEnd/>
                      </a:ln>
                      <a:effectLst/>
                    </p:spPr>
                    <p:txBody>
                      <a:bodyPr wrap="none" anchor="ctr"/>
                      <a:lstStyle/>
                      <a:p>
                        <a:endParaRPr lang="en-US"/>
                      </a:p>
                    </p:txBody>
                  </p:sp>
                </p:grpSp>
                <p:sp>
                  <p:nvSpPr>
                    <p:cNvPr id="899106" name="Freeform 34"/>
                    <p:cNvSpPr>
                      <a:spLocks/>
                    </p:cNvSpPr>
                    <p:nvPr/>
                  </p:nvSpPr>
                  <p:spPr bwMode="auto">
                    <a:xfrm>
                      <a:off x="4565" y="1006"/>
                      <a:ext cx="192" cy="546"/>
                    </a:xfrm>
                    <a:custGeom>
                      <a:avLst/>
                      <a:gdLst/>
                      <a:ahLst/>
                      <a:cxnLst>
                        <a:cxn ang="0">
                          <a:pos x="84" y="643"/>
                        </a:cxn>
                        <a:cxn ang="0">
                          <a:pos x="24" y="519"/>
                        </a:cxn>
                        <a:cxn ang="0">
                          <a:pos x="1" y="351"/>
                        </a:cxn>
                        <a:cxn ang="0">
                          <a:pos x="30" y="205"/>
                        </a:cxn>
                        <a:cxn ang="0">
                          <a:pos x="100" y="73"/>
                        </a:cxn>
                        <a:cxn ang="0">
                          <a:pos x="166" y="4"/>
                        </a:cxn>
                        <a:cxn ang="0">
                          <a:pos x="225" y="171"/>
                        </a:cxn>
                        <a:cxn ang="0">
                          <a:pos x="249" y="337"/>
                        </a:cxn>
                        <a:cxn ang="0">
                          <a:pos x="241" y="514"/>
                        </a:cxn>
                        <a:cxn ang="0">
                          <a:pos x="199" y="636"/>
                        </a:cxn>
                        <a:cxn ang="0">
                          <a:pos x="142" y="712"/>
                        </a:cxn>
                        <a:cxn ang="0">
                          <a:pos x="84" y="643"/>
                        </a:cxn>
                      </a:cxnLst>
                      <a:rect l="0" t="0" r="r" b="b"/>
                      <a:pathLst>
                        <a:path w="252" h="715">
                          <a:moveTo>
                            <a:pt x="84" y="643"/>
                          </a:moveTo>
                          <a:cubicBezTo>
                            <a:pt x="64" y="611"/>
                            <a:pt x="38" y="568"/>
                            <a:pt x="24" y="519"/>
                          </a:cubicBezTo>
                          <a:cubicBezTo>
                            <a:pt x="10" y="470"/>
                            <a:pt x="0" y="403"/>
                            <a:pt x="1" y="351"/>
                          </a:cubicBezTo>
                          <a:cubicBezTo>
                            <a:pt x="2" y="299"/>
                            <a:pt x="14" y="251"/>
                            <a:pt x="30" y="205"/>
                          </a:cubicBezTo>
                          <a:cubicBezTo>
                            <a:pt x="46" y="159"/>
                            <a:pt x="77" y="106"/>
                            <a:pt x="100" y="73"/>
                          </a:cubicBezTo>
                          <a:cubicBezTo>
                            <a:pt x="123" y="40"/>
                            <a:pt x="163" y="0"/>
                            <a:pt x="166" y="4"/>
                          </a:cubicBezTo>
                          <a:cubicBezTo>
                            <a:pt x="198" y="57"/>
                            <a:pt x="212" y="120"/>
                            <a:pt x="225" y="171"/>
                          </a:cubicBezTo>
                          <a:cubicBezTo>
                            <a:pt x="239" y="226"/>
                            <a:pt x="246" y="280"/>
                            <a:pt x="249" y="337"/>
                          </a:cubicBezTo>
                          <a:cubicBezTo>
                            <a:pt x="252" y="394"/>
                            <a:pt x="249" y="464"/>
                            <a:pt x="241" y="514"/>
                          </a:cubicBezTo>
                          <a:cubicBezTo>
                            <a:pt x="233" y="564"/>
                            <a:pt x="216" y="603"/>
                            <a:pt x="199" y="636"/>
                          </a:cubicBezTo>
                          <a:cubicBezTo>
                            <a:pt x="182" y="669"/>
                            <a:pt x="142" y="715"/>
                            <a:pt x="142" y="712"/>
                          </a:cubicBezTo>
                          <a:cubicBezTo>
                            <a:pt x="142" y="711"/>
                            <a:pt x="104" y="675"/>
                            <a:pt x="84" y="643"/>
                          </a:cubicBezTo>
                          <a:close/>
                        </a:path>
                      </a:pathLst>
                    </a:custGeom>
                    <a:solidFill>
                      <a:schemeClr val="bg1"/>
                    </a:solidFill>
                    <a:ln w="57150" cap="flat" cmpd="sng">
                      <a:solidFill>
                        <a:schemeClr val="bg1"/>
                      </a:solidFill>
                      <a:prstDash val="solid"/>
                      <a:round/>
                      <a:headEnd/>
                      <a:tailEnd/>
                    </a:ln>
                    <a:effectLst/>
                  </p:spPr>
                  <p:txBody>
                    <a:bodyPr wrap="none" anchor="ctr"/>
                    <a:lstStyle/>
                    <a:p>
                      <a:endParaRPr lang="en-US"/>
                    </a:p>
                  </p:txBody>
                </p:sp>
              </p:grpSp>
              <p:sp>
                <p:nvSpPr>
                  <p:cNvPr id="899107" name="Line 35"/>
                  <p:cNvSpPr>
                    <a:spLocks noChangeShapeType="1"/>
                  </p:cNvSpPr>
                  <p:nvPr/>
                </p:nvSpPr>
                <p:spPr bwMode="auto">
                  <a:xfrm>
                    <a:off x="1043" y="1208"/>
                    <a:ext cx="593" cy="0"/>
                  </a:xfrm>
                  <a:prstGeom prst="line">
                    <a:avLst/>
                  </a:prstGeom>
                  <a:noFill/>
                  <a:ln w="28575">
                    <a:solidFill>
                      <a:schemeClr val="folHlink"/>
                    </a:solidFill>
                    <a:round/>
                    <a:headEnd/>
                    <a:tailEnd/>
                  </a:ln>
                  <a:effectLst/>
                </p:spPr>
                <p:txBody>
                  <a:bodyPr wrap="none" anchor="ctr"/>
                  <a:lstStyle/>
                  <a:p>
                    <a:endParaRPr lang="en-US"/>
                  </a:p>
                </p:txBody>
              </p:sp>
              <p:sp>
                <p:nvSpPr>
                  <p:cNvPr id="899108" name="Line 36"/>
                  <p:cNvSpPr>
                    <a:spLocks noChangeShapeType="1"/>
                  </p:cNvSpPr>
                  <p:nvPr/>
                </p:nvSpPr>
                <p:spPr bwMode="auto">
                  <a:xfrm>
                    <a:off x="1259" y="1347"/>
                    <a:ext cx="426" cy="0"/>
                  </a:xfrm>
                  <a:prstGeom prst="line">
                    <a:avLst/>
                  </a:prstGeom>
                  <a:noFill/>
                  <a:ln w="9525">
                    <a:solidFill>
                      <a:schemeClr val="folHlink"/>
                    </a:solidFill>
                    <a:round/>
                    <a:headEnd/>
                    <a:tailEnd/>
                  </a:ln>
                  <a:effectLst/>
                </p:spPr>
                <p:txBody>
                  <a:bodyPr wrap="none" anchor="ctr"/>
                  <a:lstStyle/>
                  <a:p>
                    <a:endParaRPr lang="en-US"/>
                  </a:p>
                </p:txBody>
              </p:sp>
              <p:sp>
                <p:nvSpPr>
                  <p:cNvPr id="899109" name="Line 37"/>
                  <p:cNvSpPr>
                    <a:spLocks noChangeShapeType="1"/>
                  </p:cNvSpPr>
                  <p:nvPr/>
                </p:nvSpPr>
                <p:spPr bwMode="auto">
                  <a:xfrm>
                    <a:off x="848" y="1482"/>
                    <a:ext cx="844" cy="0"/>
                  </a:xfrm>
                  <a:prstGeom prst="line">
                    <a:avLst/>
                  </a:prstGeom>
                  <a:noFill/>
                  <a:ln w="9525">
                    <a:solidFill>
                      <a:schemeClr val="folHlink"/>
                    </a:solidFill>
                    <a:round/>
                    <a:headEnd/>
                    <a:tailEnd/>
                  </a:ln>
                  <a:effectLst/>
                </p:spPr>
                <p:txBody>
                  <a:bodyPr wrap="none" anchor="ctr"/>
                  <a:lstStyle/>
                  <a:p>
                    <a:endParaRPr lang="en-US"/>
                  </a:p>
                </p:txBody>
              </p:sp>
              <p:sp>
                <p:nvSpPr>
                  <p:cNvPr id="899110" name="Line 38"/>
                  <p:cNvSpPr>
                    <a:spLocks noChangeShapeType="1"/>
                  </p:cNvSpPr>
                  <p:nvPr/>
                </p:nvSpPr>
                <p:spPr bwMode="auto">
                  <a:xfrm flipH="1">
                    <a:off x="1461" y="1430"/>
                    <a:ext cx="230" cy="342"/>
                  </a:xfrm>
                  <a:prstGeom prst="line">
                    <a:avLst/>
                  </a:prstGeom>
                  <a:noFill/>
                  <a:ln w="9525">
                    <a:solidFill>
                      <a:schemeClr val="folHlink"/>
                    </a:solidFill>
                    <a:round/>
                    <a:headEnd/>
                    <a:tailEnd/>
                  </a:ln>
                  <a:effectLst/>
                </p:spPr>
                <p:txBody>
                  <a:bodyPr wrap="none" anchor="ctr"/>
                  <a:lstStyle/>
                  <a:p>
                    <a:endParaRPr lang="en-US"/>
                  </a:p>
                </p:txBody>
              </p:sp>
              <p:sp>
                <p:nvSpPr>
                  <p:cNvPr id="899111" name="Line 39"/>
                  <p:cNvSpPr>
                    <a:spLocks noChangeShapeType="1"/>
                  </p:cNvSpPr>
                  <p:nvPr/>
                </p:nvSpPr>
                <p:spPr bwMode="auto">
                  <a:xfrm>
                    <a:off x="757" y="1619"/>
                    <a:ext cx="1442" cy="0"/>
                  </a:xfrm>
                  <a:prstGeom prst="line">
                    <a:avLst/>
                  </a:prstGeom>
                  <a:noFill/>
                  <a:ln w="9525">
                    <a:solidFill>
                      <a:schemeClr val="folHlink"/>
                    </a:solidFill>
                    <a:round/>
                    <a:headEnd/>
                    <a:tailEnd/>
                  </a:ln>
                  <a:effectLst/>
                </p:spPr>
                <p:txBody>
                  <a:bodyPr wrap="none" anchor="ctr"/>
                  <a:lstStyle/>
                  <a:p>
                    <a:endParaRPr lang="en-US"/>
                  </a:p>
                </p:txBody>
              </p:sp>
              <p:sp>
                <p:nvSpPr>
                  <p:cNvPr id="899112" name="Line 40"/>
                  <p:cNvSpPr>
                    <a:spLocks noChangeShapeType="1"/>
                  </p:cNvSpPr>
                  <p:nvPr/>
                </p:nvSpPr>
                <p:spPr bwMode="auto">
                  <a:xfrm flipH="1">
                    <a:off x="794" y="1208"/>
                    <a:ext cx="843" cy="1256"/>
                  </a:xfrm>
                  <a:prstGeom prst="line">
                    <a:avLst/>
                  </a:prstGeom>
                  <a:noFill/>
                  <a:ln w="9525">
                    <a:solidFill>
                      <a:schemeClr val="folHlink"/>
                    </a:solidFill>
                    <a:round/>
                    <a:headEnd/>
                    <a:tailEnd/>
                  </a:ln>
                  <a:effectLst/>
                </p:spPr>
                <p:txBody>
                  <a:bodyPr wrap="none" anchor="ctr"/>
                  <a:lstStyle/>
                  <a:p>
                    <a:endParaRPr lang="en-US"/>
                  </a:p>
                </p:txBody>
              </p:sp>
              <p:sp>
                <p:nvSpPr>
                  <p:cNvPr id="899113" name="Line 41"/>
                  <p:cNvSpPr>
                    <a:spLocks noChangeShapeType="1"/>
                  </p:cNvSpPr>
                  <p:nvPr/>
                </p:nvSpPr>
                <p:spPr bwMode="auto">
                  <a:xfrm>
                    <a:off x="665" y="1755"/>
                    <a:ext cx="1442" cy="0"/>
                  </a:xfrm>
                  <a:prstGeom prst="line">
                    <a:avLst/>
                  </a:prstGeom>
                  <a:noFill/>
                  <a:ln w="9525">
                    <a:solidFill>
                      <a:schemeClr val="folHlink"/>
                    </a:solidFill>
                    <a:round/>
                    <a:headEnd/>
                    <a:tailEnd/>
                  </a:ln>
                  <a:effectLst/>
                </p:spPr>
                <p:txBody>
                  <a:bodyPr wrap="none" anchor="ctr"/>
                  <a:lstStyle/>
                  <a:p>
                    <a:endParaRPr lang="en-US"/>
                  </a:p>
                </p:txBody>
              </p:sp>
              <p:grpSp>
                <p:nvGrpSpPr>
                  <p:cNvPr id="14" name="Group 42"/>
                  <p:cNvGrpSpPr>
                    <a:grpSpLocks/>
                  </p:cNvGrpSpPr>
                  <p:nvPr/>
                </p:nvGrpSpPr>
                <p:grpSpPr bwMode="auto">
                  <a:xfrm>
                    <a:off x="1118" y="1486"/>
                    <a:ext cx="346" cy="698"/>
                    <a:chOff x="4146" y="1327"/>
                    <a:chExt cx="374" cy="753"/>
                  </a:xfrm>
                </p:grpSpPr>
                <p:sp>
                  <p:nvSpPr>
                    <p:cNvPr id="899115" name="Oval 43"/>
                    <p:cNvSpPr>
                      <a:spLocks noChangeArrowheads="1"/>
                    </p:cNvSpPr>
                    <p:nvPr/>
                  </p:nvSpPr>
                  <p:spPr bwMode="auto">
                    <a:xfrm>
                      <a:off x="4146" y="1328"/>
                      <a:ext cx="373" cy="750"/>
                    </a:xfrm>
                    <a:prstGeom prst="ellipse">
                      <a:avLst/>
                    </a:prstGeom>
                    <a:gradFill rotWithShape="0">
                      <a:gsLst>
                        <a:gs pos="0">
                          <a:srgbClr val="FFCC00"/>
                        </a:gs>
                        <a:gs pos="100000">
                          <a:srgbClr val="FF3300"/>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899116" name="Freeform 44"/>
                    <p:cNvSpPr>
                      <a:spLocks/>
                    </p:cNvSpPr>
                    <p:nvPr/>
                  </p:nvSpPr>
                  <p:spPr bwMode="auto">
                    <a:xfrm>
                      <a:off x="4146" y="1686"/>
                      <a:ext cx="374" cy="394"/>
                    </a:xfrm>
                    <a:custGeom>
                      <a:avLst/>
                      <a:gdLst/>
                      <a:ahLst/>
                      <a:cxnLst>
                        <a:cxn ang="0">
                          <a:pos x="13" y="46"/>
                        </a:cxn>
                        <a:cxn ang="0">
                          <a:pos x="65" y="81"/>
                        </a:cxn>
                        <a:cxn ang="0">
                          <a:pos x="121" y="97"/>
                        </a:cxn>
                        <a:cxn ang="0">
                          <a:pos x="176" y="112"/>
                        </a:cxn>
                        <a:cxn ang="0">
                          <a:pos x="241" y="114"/>
                        </a:cxn>
                        <a:cxn ang="0">
                          <a:pos x="313" y="103"/>
                        </a:cxn>
                        <a:cxn ang="0">
                          <a:pos x="385" y="78"/>
                        </a:cxn>
                        <a:cxn ang="0">
                          <a:pos x="452" y="29"/>
                        </a:cxn>
                        <a:cxn ang="0">
                          <a:pos x="485" y="7"/>
                        </a:cxn>
                        <a:cxn ang="0">
                          <a:pos x="487" y="70"/>
                        </a:cxn>
                        <a:cxn ang="0">
                          <a:pos x="474" y="190"/>
                        </a:cxn>
                        <a:cxn ang="0">
                          <a:pos x="444" y="304"/>
                        </a:cxn>
                        <a:cxn ang="0">
                          <a:pos x="408" y="385"/>
                        </a:cxn>
                        <a:cxn ang="0">
                          <a:pos x="356" y="458"/>
                        </a:cxn>
                        <a:cxn ang="0">
                          <a:pos x="289" y="503"/>
                        </a:cxn>
                        <a:cxn ang="0">
                          <a:pos x="214" y="509"/>
                        </a:cxn>
                        <a:cxn ang="0">
                          <a:pos x="143" y="469"/>
                        </a:cxn>
                        <a:cxn ang="0">
                          <a:pos x="87" y="397"/>
                        </a:cxn>
                        <a:cxn ang="0">
                          <a:pos x="39" y="289"/>
                        </a:cxn>
                        <a:cxn ang="0">
                          <a:pos x="10" y="161"/>
                        </a:cxn>
                        <a:cxn ang="0">
                          <a:pos x="0" y="28"/>
                        </a:cxn>
                        <a:cxn ang="0">
                          <a:pos x="13" y="46"/>
                        </a:cxn>
                      </a:cxnLst>
                      <a:rect l="0" t="0" r="r" b="b"/>
                      <a:pathLst>
                        <a:path w="489" h="515">
                          <a:moveTo>
                            <a:pt x="13" y="46"/>
                          </a:moveTo>
                          <a:cubicBezTo>
                            <a:pt x="24" y="55"/>
                            <a:pt x="47" y="72"/>
                            <a:pt x="65" y="81"/>
                          </a:cubicBezTo>
                          <a:cubicBezTo>
                            <a:pt x="83" y="90"/>
                            <a:pt x="103" y="92"/>
                            <a:pt x="121" y="97"/>
                          </a:cubicBezTo>
                          <a:cubicBezTo>
                            <a:pt x="139" y="102"/>
                            <a:pt x="156" y="109"/>
                            <a:pt x="176" y="112"/>
                          </a:cubicBezTo>
                          <a:cubicBezTo>
                            <a:pt x="196" y="115"/>
                            <a:pt x="218" y="115"/>
                            <a:pt x="241" y="114"/>
                          </a:cubicBezTo>
                          <a:cubicBezTo>
                            <a:pt x="264" y="113"/>
                            <a:pt x="289" y="109"/>
                            <a:pt x="313" y="103"/>
                          </a:cubicBezTo>
                          <a:cubicBezTo>
                            <a:pt x="337" y="97"/>
                            <a:pt x="362" y="90"/>
                            <a:pt x="385" y="78"/>
                          </a:cubicBezTo>
                          <a:cubicBezTo>
                            <a:pt x="408" y="66"/>
                            <a:pt x="435" y="41"/>
                            <a:pt x="452" y="29"/>
                          </a:cubicBezTo>
                          <a:cubicBezTo>
                            <a:pt x="469" y="17"/>
                            <a:pt x="479" y="0"/>
                            <a:pt x="485" y="7"/>
                          </a:cubicBezTo>
                          <a:cubicBezTo>
                            <a:pt x="483" y="11"/>
                            <a:pt x="489" y="40"/>
                            <a:pt x="487" y="70"/>
                          </a:cubicBezTo>
                          <a:cubicBezTo>
                            <a:pt x="485" y="100"/>
                            <a:pt x="481" y="151"/>
                            <a:pt x="474" y="190"/>
                          </a:cubicBezTo>
                          <a:cubicBezTo>
                            <a:pt x="467" y="229"/>
                            <a:pt x="455" y="272"/>
                            <a:pt x="444" y="304"/>
                          </a:cubicBezTo>
                          <a:cubicBezTo>
                            <a:pt x="433" y="336"/>
                            <a:pt x="423" y="359"/>
                            <a:pt x="408" y="385"/>
                          </a:cubicBezTo>
                          <a:cubicBezTo>
                            <a:pt x="394" y="411"/>
                            <a:pt x="376" y="438"/>
                            <a:pt x="356" y="458"/>
                          </a:cubicBezTo>
                          <a:cubicBezTo>
                            <a:pt x="336" y="478"/>
                            <a:pt x="313" y="495"/>
                            <a:pt x="289" y="503"/>
                          </a:cubicBezTo>
                          <a:cubicBezTo>
                            <a:pt x="265" y="511"/>
                            <a:pt x="238" y="515"/>
                            <a:pt x="214" y="509"/>
                          </a:cubicBezTo>
                          <a:cubicBezTo>
                            <a:pt x="189" y="503"/>
                            <a:pt x="164" y="488"/>
                            <a:pt x="143" y="469"/>
                          </a:cubicBezTo>
                          <a:cubicBezTo>
                            <a:pt x="122" y="450"/>
                            <a:pt x="104" y="427"/>
                            <a:pt x="87" y="397"/>
                          </a:cubicBezTo>
                          <a:cubicBezTo>
                            <a:pt x="69" y="367"/>
                            <a:pt x="52" y="328"/>
                            <a:pt x="39" y="289"/>
                          </a:cubicBezTo>
                          <a:cubicBezTo>
                            <a:pt x="27" y="250"/>
                            <a:pt x="17" y="204"/>
                            <a:pt x="10" y="161"/>
                          </a:cubicBezTo>
                          <a:cubicBezTo>
                            <a:pt x="4" y="118"/>
                            <a:pt x="0" y="47"/>
                            <a:pt x="0" y="28"/>
                          </a:cubicBezTo>
                          <a:lnTo>
                            <a:pt x="13" y="46"/>
                          </a:lnTo>
                          <a:close/>
                        </a:path>
                      </a:pathLst>
                    </a:custGeom>
                    <a:solidFill>
                      <a:schemeClr val="bg1">
                        <a:alpha val="50000"/>
                      </a:schemeClr>
                    </a:solidFill>
                    <a:ln w="9525" cap="flat" cmpd="sng">
                      <a:noFill/>
                      <a:prstDash val="solid"/>
                      <a:round/>
                      <a:headEnd/>
                      <a:tailEnd/>
                    </a:ln>
                    <a:effectLst/>
                  </p:spPr>
                  <p:txBody>
                    <a:bodyPr wrap="none" anchor="ctr"/>
                    <a:lstStyle/>
                    <a:p>
                      <a:endParaRPr lang="en-US"/>
                    </a:p>
                  </p:txBody>
                </p:sp>
                <p:sp>
                  <p:nvSpPr>
                    <p:cNvPr id="899117" name="Freeform 45"/>
                    <p:cNvSpPr>
                      <a:spLocks/>
                    </p:cNvSpPr>
                    <p:nvPr/>
                  </p:nvSpPr>
                  <p:spPr bwMode="auto">
                    <a:xfrm>
                      <a:off x="4146" y="1688"/>
                      <a:ext cx="372" cy="84"/>
                    </a:xfrm>
                    <a:custGeom>
                      <a:avLst/>
                      <a:gdLst/>
                      <a:ahLst/>
                      <a:cxnLst>
                        <a:cxn ang="0">
                          <a:pos x="0" y="78"/>
                        </a:cxn>
                        <a:cxn ang="0">
                          <a:pos x="101" y="160"/>
                        </a:cxn>
                        <a:cxn ang="0">
                          <a:pos x="263" y="232"/>
                        </a:cxn>
                        <a:cxn ang="0">
                          <a:pos x="404" y="256"/>
                        </a:cxn>
                        <a:cxn ang="0">
                          <a:pos x="608" y="238"/>
                        </a:cxn>
                        <a:cxn ang="0">
                          <a:pos x="800" y="160"/>
                        </a:cxn>
                        <a:cxn ang="0">
                          <a:pos x="979" y="0"/>
                        </a:cxn>
                      </a:cxnLst>
                      <a:rect l="0" t="0" r="r" b="b"/>
                      <a:pathLst>
                        <a:path w="979" h="257">
                          <a:moveTo>
                            <a:pt x="0" y="78"/>
                          </a:moveTo>
                          <a:cubicBezTo>
                            <a:pt x="17" y="92"/>
                            <a:pt x="57" y="134"/>
                            <a:pt x="101" y="160"/>
                          </a:cubicBezTo>
                          <a:cubicBezTo>
                            <a:pt x="145" y="186"/>
                            <a:pt x="213" y="216"/>
                            <a:pt x="263" y="232"/>
                          </a:cubicBezTo>
                          <a:cubicBezTo>
                            <a:pt x="313" y="248"/>
                            <a:pt x="347" y="255"/>
                            <a:pt x="404" y="256"/>
                          </a:cubicBezTo>
                          <a:cubicBezTo>
                            <a:pt x="461" y="257"/>
                            <a:pt x="542" y="254"/>
                            <a:pt x="608" y="238"/>
                          </a:cubicBezTo>
                          <a:cubicBezTo>
                            <a:pt x="674" y="222"/>
                            <a:pt x="738" y="200"/>
                            <a:pt x="800" y="160"/>
                          </a:cubicBezTo>
                          <a:cubicBezTo>
                            <a:pt x="862" y="120"/>
                            <a:pt x="942" y="33"/>
                            <a:pt x="979" y="0"/>
                          </a:cubicBezTo>
                        </a:path>
                      </a:pathLst>
                    </a:custGeom>
                    <a:noFill/>
                    <a:ln w="9525" cap="flat" cmpd="sng">
                      <a:solidFill>
                        <a:schemeClr val="tx1"/>
                      </a:solidFill>
                      <a:prstDash val="solid"/>
                      <a:round/>
                      <a:headEnd/>
                      <a:tailEnd/>
                    </a:ln>
                    <a:effectLst/>
                  </p:spPr>
                  <p:txBody>
                    <a:bodyPr wrap="none" anchor="ctr"/>
                    <a:lstStyle/>
                    <a:p>
                      <a:endParaRPr lang="en-US"/>
                    </a:p>
                  </p:txBody>
                </p:sp>
                <p:sp>
                  <p:nvSpPr>
                    <p:cNvPr id="899118" name="Oval 46"/>
                    <p:cNvSpPr>
                      <a:spLocks noChangeArrowheads="1"/>
                    </p:cNvSpPr>
                    <p:nvPr/>
                  </p:nvSpPr>
                  <p:spPr bwMode="auto">
                    <a:xfrm>
                      <a:off x="4146" y="1327"/>
                      <a:ext cx="373" cy="750"/>
                    </a:xfrm>
                    <a:prstGeom prst="ellipse">
                      <a:avLst/>
                    </a:prstGeom>
                    <a:noFill/>
                    <a:ln w="19050">
                      <a:solidFill>
                        <a:schemeClr val="tx1"/>
                      </a:solidFill>
                      <a:round/>
                      <a:headEnd/>
                      <a:tailEnd/>
                    </a:ln>
                    <a:effectLst/>
                  </p:spPr>
                  <p:txBody>
                    <a:bodyPr wrap="none" anchor="ctr"/>
                    <a:lstStyle/>
                    <a:p>
                      <a:endParaRPr lang="en-US"/>
                    </a:p>
                  </p:txBody>
                </p:sp>
              </p:grpSp>
              <p:sp>
                <p:nvSpPr>
                  <p:cNvPr id="899119" name="Line 47"/>
                  <p:cNvSpPr>
                    <a:spLocks noChangeShapeType="1"/>
                  </p:cNvSpPr>
                  <p:nvPr/>
                </p:nvSpPr>
                <p:spPr bwMode="auto">
                  <a:xfrm flipH="1">
                    <a:off x="1413" y="1523"/>
                    <a:ext cx="633" cy="943"/>
                  </a:xfrm>
                  <a:prstGeom prst="line">
                    <a:avLst/>
                  </a:prstGeom>
                  <a:noFill/>
                  <a:ln w="9525">
                    <a:solidFill>
                      <a:schemeClr val="folHlink"/>
                    </a:solidFill>
                    <a:round/>
                    <a:headEnd/>
                    <a:tailEnd/>
                  </a:ln>
                  <a:effectLst/>
                </p:spPr>
                <p:txBody>
                  <a:bodyPr wrap="none" anchor="ctr"/>
                  <a:lstStyle/>
                  <a:p>
                    <a:endParaRPr lang="en-US"/>
                  </a:p>
                </p:txBody>
              </p:sp>
              <p:sp>
                <p:nvSpPr>
                  <p:cNvPr id="899120" name="Line 48"/>
                  <p:cNvSpPr>
                    <a:spLocks noChangeShapeType="1"/>
                  </p:cNvSpPr>
                  <p:nvPr/>
                </p:nvSpPr>
                <p:spPr bwMode="auto">
                  <a:xfrm flipH="1">
                    <a:off x="1210" y="1576"/>
                    <a:ext cx="597" cy="888"/>
                  </a:xfrm>
                  <a:prstGeom prst="line">
                    <a:avLst/>
                  </a:prstGeom>
                  <a:noFill/>
                  <a:ln w="9525">
                    <a:solidFill>
                      <a:schemeClr val="folHlink"/>
                    </a:solidFill>
                    <a:round/>
                    <a:headEnd/>
                    <a:tailEnd/>
                  </a:ln>
                  <a:effectLst/>
                </p:spPr>
                <p:txBody>
                  <a:bodyPr wrap="none" anchor="ctr"/>
                  <a:lstStyle/>
                  <a:p>
                    <a:endParaRPr lang="en-US"/>
                  </a:p>
                </p:txBody>
              </p:sp>
              <p:sp>
                <p:nvSpPr>
                  <p:cNvPr id="899121" name="Line 49"/>
                  <p:cNvSpPr>
                    <a:spLocks noChangeShapeType="1"/>
                  </p:cNvSpPr>
                  <p:nvPr/>
                </p:nvSpPr>
                <p:spPr bwMode="auto">
                  <a:xfrm>
                    <a:off x="1351" y="1890"/>
                    <a:ext cx="663" cy="0"/>
                  </a:xfrm>
                  <a:prstGeom prst="line">
                    <a:avLst/>
                  </a:prstGeom>
                  <a:noFill/>
                  <a:ln w="9525">
                    <a:solidFill>
                      <a:schemeClr val="folHlink"/>
                    </a:solidFill>
                    <a:round/>
                    <a:headEnd/>
                    <a:tailEnd/>
                  </a:ln>
                  <a:effectLst/>
                </p:spPr>
                <p:txBody>
                  <a:bodyPr wrap="none" anchor="ctr"/>
                  <a:lstStyle/>
                  <a:p>
                    <a:endParaRPr lang="en-US"/>
                  </a:p>
                </p:txBody>
              </p:sp>
              <p:sp>
                <p:nvSpPr>
                  <p:cNvPr id="899122" name="Line 50"/>
                  <p:cNvSpPr>
                    <a:spLocks noChangeShapeType="1"/>
                  </p:cNvSpPr>
                  <p:nvPr/>
                </p:nvSpPr>
                <p:spPr bwMode="auto">
                  <a:xfrm flipH="1">
                    <a:off x="995" y="1873"/>
                    <a:ext cx="400" cy="596"/>
                  </a:xfrm>
                  <a:prstGeom prst="line">
                    <a:avLst/>
                  </a:prstGeom>
                  <a:noFill/>
                  <a:ln w="9525">
                    <a:solidFill>
                      <a:schemeClr val="folHlink"/>
                    </a:solidFill>
                    <a:round/>
                    <a:headEnd/>
                    <a:tailEnd/>
                  </a:ln>
                  <a:effectLst/>
                </p:spPr>
                <p:txBody>
                  <a:bodyPr wrap="none" anchor="ctr"/>
                  <a:lstStyle/>
                  <a:p>
                    <a:endParaRPr lang="en-US"/>
                  </a:p>
                </p:txBody>
              </p:sp>
              <p:sp>
                <p:nvSpPr>
                  <p:cNvPr id="899123" name="Line 51"/>
                  <p:cNvSpPr>
                    <a:spLocks noChangeShapeType="1"/>
                  </p:cNvSpPr>
                  <p:nvPr/>
                </p:nvSpPr>
                <p:spPr bwMode="auto">
                  <a:xfrm flipH="1">
                    <a:off x="1086" y="1884"/>
                    <a:ext cx="98" cy="146"/>
                  </a:xfrm>
                  <a:prstGeom prst="line">
                    <a:avLst/>
                  </a:prstGeom>
                  <a:noFill/>
                  <a:ln w="9525">
                    <a:solidFill>
                      <a:schemeClr val="folHlink"/>
                    </a:solidFill>
                    <a:round/>
                    <a:headEnd/>
                    <a:tailEnd/>
                  </a:ln>
                  <a:effectLst/>
                </p:spPr>
                <p:txBody>
                  <a:bodyPr wrap="none" anchor="ctr"/>
                  <a:lstStyle/>
                  <a:p>
                    <a:endParaRPr lang="en-US"/>
                  </a:p>
                </p:txBody>
              </p:sp>
              <p:sp>
                <p:nvSpPr>
                  <p:cNvPr id="899124" name="Line 52"/>
                  <p:cNvSpPr>
                    <a:spLocks noChangeShapeType="1"/>
                  </p:cNvSpPr>
                  <p:nvPr/>
                </p:nvSpPr>
                <p:spPr bwMode="auto">
                  <a:xfrm>
                    <a:off x="864" y="1891"/>
                    <a:ext cx="337" cy="0"/>
                  </a:xfrm>
                  <a:prstGeom prst="line">
                    <a:avLst/>
                  </a:prstGeom>
                  <a:noFill/>
                  <a:ln w="9525">
                    <a:solidFill>
                      <a:schemeClr val="folHlink"/>
                    </a:solidFill>
                    <a:round/>
                    <a:headEnd/>
                    <a:tailEnd/>
                  </a:ln>
                  <a:effectLst/>
                </p:spPr>
                <p:txBody>
                  <a:bodyPr wrap="none" anchor="ctr"/>
                  <a:lstStyle/>
                  <a:p>
                    <a:endParaRPr lang="en-US"/>
                  </a:p>
                </p:txBody>
              </p:sp>
              <p:grpSp>
                <p:nvGrpSpPr>
                  <p:cNvPr id="15" name="Group 53"/>
                  <p:cNvGrpSpPr>
                    <a:grpSpLocks/>
                  </p:cNvGrpSpPr>
                  <p:nvPr/>
                </p:nvGrpSpPr>
                <p:grpSpPr bwMode="auto">
                  <a:xfrm>
                    <a:off x="361" y="1834"/>
                    <a:ext cx="719" cy="708"/>
                    <a:chOff x="3329" y="1703"/>
                    <a:chExt cx="776" cy="764"/>
                  </a:xfrm>
                </p:grpSpPr>
                <p:sp>
                  <p:nvSpPr>
                    <p:cNvPr id="899126" name="Oval 54"/>
                    <p:cNvSpPr>
                      <a:spLocks noChangeArrowheads="1"/>
                    </p:cNvSpPr>
                    <p:nvPr/>
                  </p:nvSpPr>
                  <p:spPr bwMode="auto">
                    <a:xfrm>
                      <a:off x="3340" y="1704"/>
                      <a:ext cx="749" cy="749"/>
                    </a:xfrm>
                    <a:prstGeom prst="ellipse">
                      <a:avLst/>
                    </a:prstGeom>
                    <a:gradFill rotWithShape="0">
                      <a:gsLst>
                        <a:gs pos="0">
                          <a:schemeClr val="bg1"/>
                        </a:gs>
                        <a:gs pos="100000">
                          <a:schemeClr val="accent2"/>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899127" name="Oval 55"/>
                    <p:cNvSpPr>
                      <a:spLocks noChangeArrowheads="1"/>
                    </p:cNvSpPr>
                    <p:nvPr/>
                  </p:nvSpPr>
                  <p:spPr bwMode="auto">
                    <a:xfrm>
                      <a:off x="3338" y="1703"/>
                      <a:ext cx="749" cy="749"/>
                    </a:xfrm>
                    <a:prstGeom prst="ellipse">
                      <a:avLst/>
                    </a:prstGeom>
                    <a:noFill/>
                    <a:ln w="19050">
                      <a:solidFill>
                        <a:schemeClr val="tx1"/>
                      </a:solidFill>
                      <a:round/>
                      <a:headEnd/>
                      <a:tailEnd/>
                    </a:ln>
                    <a:effectLst/>
                  </p:spPr>
                  <p:txBody>
                    <a:bodyPr wrap="none" anchor="ctr"/>
                    <a:lstStyle/>
                    <a:p>
                      <a:endParaRPr lang="en-US"/>
                    </a:p>
                  </p:txBody>
                </p:sp>
                <p:sp>
                  <p:nvSpPr>
                    <p:cNvPr id="899128" name="Freeform 56"/>
                    <p:cNvSpPr>
                      <a:spLocks/>
                    </p:cNvSpPr>
                    <p:nvPr/>
                  </p:nvSpPr>
                  <p:spPr bwMode="auto">
                    <a:xfrm>
                      <a:off x="3329" y="2014"/>
                      <a:ext cx="776" cy="453"/>
                    </a:xfrm>
                    <a:custGeom>
                      <a:avLst/>
                      <a:gdLst/>
                      <a:ahLst/>
                      <a:cxnLst>
                        <a:cxn ang="0">
                          <a:pos x="22" y="106"/>
                        </a:cxn>
                        <a:cxn ang="0">
                          <a:pos x="100" y="166"/>
                        </a:cxn>
                        <a:cxn ang="0">
                          <a:pos x="262" y="238"/>
                        </a:cxn>
                        <a:cxn ang="0">
                          <a:pos x="403" y="262"/>
                        </a:cxn>
                        <a:cxn ang="0">
                          <a:pos x="607" y="244"/>
                        </a:cxn>
                        <a:cxn ang="0">
                          <a:pos x="769" y="183"/>
                        </a:cxn>
                        <a:cxn ang="0">
                          <a:pos x="907" y="82"/>
                        </a:cxn>
                        <a:cxn ang="0">
                          <a:pos x="978" y="7"/>
                        </a:cxn>
                        <a:cxn ang="0">
                          <a:pos x="978" y="123"/>
                        </a:cxn>
                        <a:cxn ang="0">
                          <a:pos x="952" y="243"/>
                        </a:cxn>
                        <a:cxn ang="0">
                          <a:pos x="891" y="357"/>
                        </a:cxn>
                        <a:cxn ang="0">
                          <a:pos x="820" y="438"/>
                        </a:cxn>
                        <a:cxn ang="0">
                          <a:pos x="715" y="511"/>
                        </a:cxn>
                        <a:cxn ang="0">
                          <a:pos x="580" y="556"/>
                        </a:cxn>
                        <a:cxn ang="0">
                          <a:pos x="429" y="562"/>
                        </a:cxn>
                        <a:cxn ang="0">
                          <a:pos x="288" y="522"/>
                        </a:cxn>
                        <a:cxn ang="0">
                          <a:pos x="174" y="450"/>
                        </a:cxn>
                        <a:cxn ang="0">
                          <a:pos x="79" y="342"/>
                        </a:cxn>
                        <a:cxn ang="0">
                          <a:pos x="21" y="214"/>
                        </a:cxn>
                        <a:cxn ang="0">
                          <a:pos x="0" y="81"/>
                        </a:cxn>
                        <a:cxn ang="0">
                          <a:pos x="22" y="106"/>
                        </a:cxn>
                      </a:cxnLst>
                      <a:rect l="0" t="0" r="r" b="b"/>
                      <a:pathLst>
                        <a:path w="982" h="568">
                          <a:moveTo>
                            <a:pt x="22" y="106"/>
                          </a:moveTo>
                          <a:cubicBezTo>
                            <a:pt x="39" y="120"/>
                            <a:pt x="60" y="144"/>
                            <a:pt x="100" y="166"/>
                          </a:cubicBezTo>
                          <a:cubicBezTo>
                            <a:pt x="140" y="188"/>
                            <a:pt x="212" y="222"/>
                            <a:pt x="262" y="238"/>
                          </a:cubicBezTo>
                          <a:cubicBezTo>
                            <a:pt x="312" y="254"/>
                            <a:pt x="346" y="261"/>
                            <a:pt x="403" y="262"/>
                          </a:cubicBezTo>
                          <a:cubicBezTo>
                            <a:pt x="460" y="263"/>
                            <a:pt x="546" y="257"/>
                            <a:pt x="607" y="244"/>
                          </a:cubicBezTo>
                          <a:cubicBezTo>
                            <a:pt x="668" y="231"/>
                            <a:pt x="719" y="210"/>
                            <a:pt x="769" y="183"/>
                          </a:cubicBezTo>
                          <a:cubicBezTo>
                            <a:pt x="819" y="156"/>
                            <a:pt x="872" y="111"/>
                            <a:pt x="907" y="82"/>
                          </a:cubicBezTo>
                          <a:cubicBezTo>
                            <a:pt x="942" y="53"/>
                            <a:pt x="966" y="0"/>
                            <a:pt x="978" y="7"/>
                          </a:cubicBezTo>
                          <a:cubicBezTo>
                            <a:pt x="973" y="11"/>
                            <a:pt x="982" y="84"/>
                            <a:pt x="978" y="123"/>
                          </a:cubicBezTo>
                          <a:cubicBezTo>
                            <a:pt x="974" y="162"/>
                            <a:pt x="966" y="204"/>
                            <a:pt x="952" y="243"/>
                          </a:cubicBezTo>
                          <a:cubicBezTo>
                            <a:pt x="938" y="282"/>
                            <a:pt x="913" y="325"/>
                            <a:pt x="891" y="357"/>
                          </a:cubicBezTo>
                          <a:cubicBezTo>
                            <a:pt x="869" y="389"/>
                            <a:pt x="849" y="412"/>
                            <a:pt x="820" y="438"/>
                          </a:cubicBezTo>
                          <a:cubicBezTo>
                            <a:pt x="791" y="464"/>
                            <a:pt x="755" y="491"/>
                            <a:pt x="715" y="511"/>
                          </a:cubicBezTo>
                          <a:cubicBezTo>
                            <a:pt x="675" y="531"/>
                            <a:pt x="628" y="548"/>
                            <a:pt x="580" y="556"/>
                          </a:cubicBezTo>
                          <a:cubicBezTo>
                            <a:pt x="532" y="564"/>
                            <a:pt x="478" y="568"/>
                            <a:pt x="429" y="562"/>
                          </a:cubicBezTo>
                          <a:cubicBezTo>
                            <a:pt x="380" y="556"/>
                            <a:pt x="330" y="541"/>
                            <a:pt x="288" y="522"/>
                          </a:cubicBezTo>
                          <a:cubicBezTo>
                            <a:pt x="246" y="503"/>
                            <a:pt x="209" y="480"/>
                            <a:pt x="174" y="450"/>
                          </a:cubicBezTo>
                          <a:cubicBezTo>
                            <a:pt x="139" y="420"/>
                            <a:pt x="104" y="381"/>
                            <a:pt x="79" y="342"/>
                          </a:cubicBezTo>
                          <a:cubicBezTo>
                            <a:pt x="54" y="303"/>
                            <a:pt x="34" y="257"/>
                            <a:pt x="21" y="214"/>
                          </a:cubicBezTo>
                          <a:cubicBezTo>
                            <a:pt x="8" y="171"/>
                            <a:pt x="0" y="99"/>
                            <a:pt x="0" y="81"/>
                          </a:cubicBezTo>
                          <a:lnTo>
                            <a:pt x="22" y="106"/>
                          </a:lnTo>
                          <a:close/>
                        </a:path>
                      </a:pathLst>
                    </a:custGeom>
                    <a:solidFill>
                      <a:schemeClr val="bg1">
                        <a:alpha val="50000"/>
                      </a:schemeClr>
                    </a:solidFill>
                    <a:ln w="9525" cap="flat" cmpd="sng">
                      <a:noFill/>
                      <a:prstDash val="solid"/>
                      <a:round/>
                      <a:headEnd/>
                      <a:tailEnd/>
                    </a:ln>
                    <a:effectLst/>
                  </p:spPr>
                  <p:txBody>
                    <a:bodyPr wrap="none" anchor="ctr"/>
                    <a:lstStyle/>
                    <a:p>
                      <a:endParaRPr lang="en-US"/>
                    </a:p>
                  </p:txBody>
                </p:sp>
                <p:sp>
                  <p:nvSpPr>
                    <p:cNvPr id="899129" name="Freeform 57"/>
                    <p:cNvSpPr>
                      <a:spLocks/>
                    </p:cNvSpPr>
                    <p:nvPr/>
                  </p:nvSpPr>
                  <p:spPr bwMode="auto">
                    <a:xfrm rot="10800000" flipV="1">
                      <a:off x="3897" y="1795"/>
                      <a:ext cx="193" cy="546"/>
                    </a:xfrm>
                    <a:custGeom>
                      <a:avLst/>
                      <a:gdLst/>
                      <a:ahLst/>
                      <a:cxnLst>
                        <a:cxn ang="0">
                          <a:pos x="84" y="643"/>
                        </a:cxn>
                        <a:cxn ang="0">
                          <a:pos x="24" y="519"/>
                        </a:cxn>
                        <a:cxn ang="0">
                          <a:pos x="1" y="351"/>
                        </a:cxn>
                        <a:cxn ang="0">
                          <a:pos x="30" y="205"/>
                        </a:cxn>
                        <a:cxn ang="0">
                          <a:pos x="100" y="73"/>
                        </a:cxn>
                        <a:cxn ang="0">
                          <a:pos x="166" y="4"/>
                        </a:cxn>
                        <a:cxn ang="0">
                          <a:pos x="225" y="171"/>
                        </a:cxn>
                        <a:cxn ang="0">
                          <a:pos x="249" y="337"/>
                        </a:cxn>
                        <a:cxn ang="0">
                          <a:pos x="241" y="514"/>
                        </a:cxn>
                        <a:cxn ang="0">
                          <a:pos x="199" y="636"/>
                        </a:cxn>
                        <a:cxn ang="0">
                          <a:pos x="142" y="712"/>
                        </a:cxn>
                        <a:cxn ang="0">
                          <a:pos x="84" y="643"/>
                        </a:cxn>
                      </a:cxnLst>
                      <a:rect l="0" t="0" r="r" b="b"/>
                      <a:pathLst>
                        <a:path w="252" h="715">
                          <a:moveTo>
                            <a:pt x="84" y="643"/>
                          </a:moveTo>
                          <a:cubicBezTo>
                            <a:pt x="64" y="611"/>
                            <a:pt x="38" y="568"/>
                            <a:pt x="24" y="519"/>
                          </a:cubicBezTo>
                          <a:cubicBezTo>
                            <a:pt x="10" y="470"/>
                            <a:pt x="0" y="403"/>
                            <a:pt x="1" y="351"/>
                          </a:cubicBezTo>
                          <a:cubicBezTo>
                            <a:pt x="2" y="299"/>
                            <a:pt x="14" y="251"/>
                            <a:pt x="30" y="205"/>
                          </a:cubicBezTo>
                          <a:cubicBezTo>
                            <a:pt x="46" y="159"/>
                            <a:pt x="77" y="106"/>
                            <a:pt x="100" y="73"/>
                          </a:cubicBezTo>
                          <a:cubicBezTo>
                            <a:pt x="123" y="40"/>
                            <a:pt x="163" y="0"/>
                            <a:pt x="166" y="4"/>
                          </a:cubicBezTo>
                          <a:cubicBezTo>
                            <a:pt x="198" y="57"/>
                            <a:pt x="212" y="120"/>
                            <a:pt x="225" y="171"/>
                          </a:cubicBezTo>
                          <a:cubicBezTo>
                            <a:pt x="239" y="226"/>
                            <a:pt x="246" y="280"/>
                            <a:pt x="249" y="337"/>
                          </a:cubicBezTo>
                          <a:cubicBezTo>
                            <a:pt x="252" y="394"/>
                            <a:pt x="249" y="464"/>
                            <a:pt x="241" y="514"/>
                          </a:cubicBezTo>
                          <a:cubicBezTo>
                            <a:pt x="233" y="564"/>
                            <a:pt x="216" y="603"/>
                            <a:pt x="199" y="636"/>
                          </a:cubicBezTo>
                          <a:cubicBezTo>
                            <a:pt x="182" y="669"/>
                            <a:pt x="142" y="715"/>
                            <a:pt x="142" y="712"/>
                          </a:cubicBezTo>
                          <a:cubicBezTo>
                            <a:pt x="142" y="711"/>
                            <a:pt x="104" y="675"/>
                            <a:pt x="84" y="643"/>
                          </a:cubicBezTo>
                          <a:close/>
                        </a:path>
                      </a:pathLst>
                    </a:custGeom>
                    <a:solidFill>
                      <a:schemeClr val="bg1"/>
                    </a:solidFill>
                    <a:ln w="38100" cap="flat" cmpd="sng">
                      <a:solidFill>
                        <a:schemeClr val="bg1"/>
                      </a:solidFill>
                      <a:prstDash val="solid"/>
                      <a:round/>
                      <a:headEnd/>
                      <a:tailEnd/>
                    </a:ln>
                    <a:effectLst/>
                  </p:spPr>
                  <p:txBody>
                    <a:bodyPr wrap="none" anchor="ctr"/>
                    <a:lstStyle/>
                    <a:p>
                      <a:endParaRPr lang="en-US"/>
                    </a:p>
                  </p:txBody>
                </p:sp>
                <p:sp>
                  <p:nvSpPr>
                    <p:cNvPr id="899130" name="Freeform 58"/>
                    <p:cNvSpPr>
                      <a:spLocks/>
                    </p:cNvSpPr>
                    <p:nvPr/>
                  </p:nvSpPr>
                  <p:spPr bwMode="auto">
                    <a:xfrm>
                      <a:off x="3879" y="1791"/>
                      <a:ext cx="87" cy="556"/>
                    </a:xfrm>
                    <a:custGeom>
                      <a:avLst/>
                      <a:gdLst/>
                      <a:ahLst/>
                      <a:cxnLst>
                        <a:cxn ang="0">
                          <a:pos x="90" y="621"/>
                        </a:cxn>
                        <a:cxn ang="0">
                          <a:pos x="84" y="540"/>
                        </a:cxn>
                        <a:cxn ang="0">
                          <a:pos x="78" y="426"/>
                        </a:cxn>
                        <a:cxn ang="0">
                          <a:pos x="81" y="291"/>
                        </a:cxn>
                        <a:cxn ang="0">
                          <a:pos x="84" y="138"/>
                        </a:cxn>
                        <a:cxn ang="0">
                          <a:pos x="86" y="6"/>
                        </a:cxn>
                        <a:cxn ang="0">
                          <a:pos x="27" y="173"/>
                        </a:cxn>
                        <a:cxn ang="0">
                          <a:pos x="3" y="339"/>
                        </a:cxn>
                        <a:cxn ang="0">
                          <a:pos x="11" y="516"/>
                        </a:cxn>
                        <a:cxn ang="0">
                          <a:pos x="52" y="643"/>
                        </a:cxn>
                        <a:cxn ang="0">
                          <a:pos x="114" y="724"/>
                        </a:cxn>
                        <a:cxn ang="0">
                          <a:pos x="90" y="621"/>
                        </a:cxn>
                      </a:cxnLst>
                      <a:rect l="0" t="0" r="r" b="b"/>
                      <a:pathLst>
                        <a:path w="114" h="728">
                          <a:moveTo>
                            <a:pt x="90" y="621"/>
                          </a:moveTo>
                          <a:cubicBezTo>
                            <a:pt x="86" y="592"/>
                            <a:pt x="86" y="572"/>
                            <a:pt x="84" y="540"/>
                          </a:cubicBezTo>
                          <a:cubicBezTo>
                            <a:pt x="82" y="508"/>
                            <a:pt x="78" y="467"/>
                            <a:pt x="78" y="426"/>
                          </a:cubicBezTo>
                          <a:cubicBezTo>
                            <a:pt x="78" y="385"/>
                            <a:pt x="80" y="339"/>
                            <a:pt x="81" y="291"/>
                          </a:cubicBezTo>
                          <a:cubicBezTo>
                            <a:pt x="82" y="243"/>
                            <a:pt x="83" y="185"/>
                            <a:pt x="84" y="138"/>
                          </a:cubicBezTo>
                          <a:cubicBezTo>
                            <a:pt x="85" y="91"/>
                            <a:pt x="95" y="0"/>
                            <a:pt x="86" y="6"/>
                          </a:cubicBezTo>
                          <a:cubicBezTo>
                            <a:pt x="54" y="59"/>
                            <a:pt x="40" y="122"/>
                            <a:pt x="27" y="173"/>
                          </a:cubicBezTo>
                          <a:cubicBezTo>
                            <a:pt x="13" y="228"/>
                            <a:pt x="6" y="282"/>
                            <a:pt x="3" y="339"/>
                          </a:cubicBezTo>
                          <a:cubicBezTo>
                            <a:pt x="0" y="396"/>
                            <a:pt x="3" y="465"/>
                            <a:pt x="11" y="516"/>
                          </a:cubicBezTo>
                          <a:cubicBezTo>
                            <a:pt x="19" y="567"/>
                            <a:pt x="35" y="608"/>
                            <a:pt x="52" y="643"/>
                          </a:cubicBezTo>
                          <a:cubicBezTo>
                            <a:pt x="69" y="678"/>
                            <a:pt x="108" y="728"/>
                            <a:pt x="114" y="724"/>
                          </a:cubicBezTo>
                          <a:cubicBezTo>
                            <a:pt x="114" y="723"/>
                            <a:pt x="95" y="642"/>
                            <a:pt x="90" y="621"/>
                          </a:cubicBezTo>
                          <a:close/>
                        </a:path>
                      </a:pathLst>
                    </a:custGeom>
                    <a:solidFill>
                      <a:schemeClr val="hlink"/>
                    </a:solidFill>
                    <a:ln w="38100" cap="flat" cmpd="sng">
                      <a:noFill/>
                      <a:prstDash val="solid"/>
                      <a:round/>
                      <a:headEnd/>
                      <a:tailEnd/>
                    </a:ln>
                    <a:effectLst/>
                  </p:spPr>
                  <p:txBody>
                    <a:bodyPr wrap="none" anchor="ctr"/>
                    <a:lstStyle/>
                    <a:p>
                      <a:endParaRPr lang="en-US"/>
                    </a:p>
                  </p:txBody>
                </p:sp>
                <p:sp>
                  <p:nvSpPr>
                    <p:cNvPr id="899131" name="Freeform 59"/>
                    <p:cNvSpPr>
                      <a:spLocks/>
                    </p:cNvSpPr>
                    <p:nvPr/>
                  </p:nvSpPr>
                  <p:spPr bwMode="auto">
                    <a:xfrm>
                      <a:off x="3340" y="2087"/>
                      <a:ext cx="603" cy="136"/>
                    </a:xfrm>
                    <a:custGeom>
                      <a:avLst/>
                      <a:gdLst/>
                      <a:ahLst/>
                      <a:cxnLst>
                        <a:cxn ang="0">
                          <a:pos x="0" y="0"/>
                        </a:cxn>
                        <a:cxn ang="0">
                          <a:pos x="101" y="82"/>
                        </a:cxn>
                        <a:cxn ang="0">
                          <a:pos x="263" y="154"/>
                        </a:cxn>
                        <a:cxn ang="0">
                          <a:pos x="404" y="178"/>
                        </a:cxn>
                        <a:cxn ang="0">
                          <a:pos x="608" y="160"/>
                        </a:cxn>
                        <a:cxn ang="0">
                          <a:pos x="714" y="123"/>
                        </a:cxn>
                        <a:cxn ang="0">
                          <a:pos x="768" y="60"/>
                        </a:cxn>
                        <a:cxn ang="0">
                          <a:pos x="790" y="42"/>
                        </a:cxn>
                      </a:cxnLst>
                      <a:rect l="0" t="0" r="r" b="b"/>
                      <a:pathLst>
                        <a:path w="790" h="179">
                          <a:moveTo>
                            <a:pt x="0" y="0"/>
                          </a:moveTo>
                          <a:cubicBezTo>
                            <a:pt x="17" y="14"/>
                            <a:pt x="57" y="56"/>
                            <a:pt x="101" y="82"/>
                          </a:cubicBezTo>
                          <a:cubicBezTo>
                            <a:pt x="145" y="108"/>
                            <a:pt x="213" y="138"/>
                            <a:pt x="263" y="154"/>
                          </a:cubicBezTo>
                          <a:cubicBezTo>
                            <a:pt x="313" y="170"/>
                            <a:pt x="347" y="177"/>
                            <a:pt x="404" y="178"/>
                          </a:cubicBezTo>
                          <a:cubicBezTo>
                            <a:pt x="461" y="179"/>
                            <a:pt x="556" y="169"/>
                            <a:pt x="608" y="160"/>
                          </a:cubicBezTo>
                          <a:cubicBezTo>
                            <a:pt x="660" y="151"/>
                            <a:pt x="687" y="140"/>
                            <a:pt x="714" y="123"/>
                          </a:cubicBezTo>
                          <a:cubicBezTo>
                            <a:pt x="741" y="106"/>
                            <a:pt x="755" y="73"/>
                            <a:pt x="768" y="60"/>
                          </a:cubicBezTo>
                          <a:cubicBezTo>
                            <a:pt x="781" y="47"/>
                            <a:pt x="785" y="46"/>
                            <a:pt x="790" y="42"/>
                          </a:cubicBezTo>
                        </a:path>
                      </a:pathLst>
                    </a:custGeom>
                    <a:noFill/>
                    <a:ln w="9525" cap="flat" cmpd="sng">
                      <a:solidFill>
                        <a:schemeClr val="tx1"/>
                      </a:solidFill>
                      <a:prstDash val="solid"/>
                      <a:round/>
                      <a:headEnd/>
                      <a:tailEnd/>
                    </a:ln>
                    <a:effectLst/>
                  </p:spPr>
                  <p:txBody>
                    <a:bodyPr wrap="none" anchor="ctr"/>
                    <a:lstStyle/>
                    <a:p>
                      <a:endParaRPr lang="en-US"/>
                    </a:p>
                  </p:txBody>
                </p:sp>
              </p:grpSp>
              <p:sp>
                <p:nvSpPr>
                  <p:cNvPr id="899132" name="Line 60"/>
                  <p:cNvSpPr>
                    <a:spLocks noChangeShapeType="1"/>
                  </p:cNvSpPr>
                  <p:nvPr/>
                </p:nvSpPr>
                <p:spPr bwMode="auto">
                  <a:xfrm flipH="1">
                    <a:off x="914" y="1757"/>
                    <a:ext cx="159" cy="237"/>
                  </a:xfrm>
                  <a:prstGeom prst="line">
                    <a:avLst/>
                  </a:prstGeom>
                  <a:noFill/>
                  <a:ln w="9525">
                    <a:solidFill>
                      <a:schemeClr val="folHlink"/>
                    </a:solidFill>
                    <a:round/>
                    <a:headEnd/>
                    <a:tailEnd/>
                  </a:ln>
                  <a:effectLst/>
                </p:spPr>
                <p:txBody>
                  <a:bodyPr wrap="none" anchor="ctr"/>
                  <a:lstStyle/>
                  <a:p>
                    <a:endParaRPr lang="en-US"/>
                  </a:p>
                </p:txBody>
              </p:sp>
              <p:sp>
                <p:nvSpPr>
                  <p:cNvPr id="899133" name="Line 61"/>
                  <p:cNvSpPr>
                    <a:spLocks noChangeShapeType="1"/>
                  </p:cNvSpPr>
                  <p:nvPr/>
                </p:nvSpPr>
                <p:spPr bwMode="auto">
                  <a:xfrm>
                    <a:off x="907" y="2028"/>
                    <a:ext cx="893" cy="0"/>
                  </a:xfrm>
                  <a:prstGeom prst="line">
                    <a:avLst/>
                  </a:prstGeom>
                  <a:noFill/>
                  <a:ln w="9525">
                    <a:solidFill>
                      <a:schemeClr val="folHlink"/>
                    </a:solidFill>
                    <a:round/>
                    <a:headEnd/>
                    <a:tailEnd/>
                  </a:ln>
                  <a:effectLst/>
                </p:spPr>
                <p:txBody>
                  <a:bodyPr wrap="none" anchor="ctr"/>
                  <a:lstStyle/>
                  <a:p>
                    <a:endParaRPr lang="en-US"/>
                  </a:p>
                </p:txBody>
              </p:sp>
              <p:sp>
                <p:nvSpPr>
                  <p:cNvPr id="899134" name="Freeform 62"/>
                  <p:cNvSpPr>
                    <a:spLocks/>
                  </p:cNvSpPr>
                  <p:nvPr/>
                </p:nvSpPr>
                <p:spPr bwMode="auto">
                  <a:xfrm>
                    <a:off x="842" y="2297"/>
                    <a:ext cx="896" cy="2"/>
                  </a:xfrm>
                  <a:custGeom>
                    <a:avLst/>
                    <a:gdLst/>
                    <a:ahLst/>
                    <a:cxnLst>
                      <a:cxn ang="0">
                        <a:pos x="0" y="3"/>
                      </a:cxn>
                      <a:cxn ang="0">
                        <a:pos x="1266" y="0"/>
                      </a:cxn>
                    </a:cxnLst>
                    <a:rect l="0" t="0" r="r" b="b"/>
                    <a:pathLst>
                      <a:path w="1266" h="3">
                        <a:moveTo>
                          <a:pt x="0" y="3"/>
                        </a:moveTo>
                        <a:lnTo>
                          <a:pt x="1266" y="0"/>
                        </a:lnTo>
                      </a:path>
                    </a:pathLst>
                  </a:custGeom>
                  <a:noFill/>
                  <a:ln w="9525" cap="flat" cmpd="sng">
                    <a:solidFill>
                      <a:schemeClr val="folHlink"/>
                    </a:solidFill>
                    <a:prstDash val="solid"/>
                    <a:round/>
                    <a:headEnd type="none" w="med" len="med"/>
                    <a:tailEnd type="none" w="med" len="med"/>
                  </a:ln>
                  <a:effectLst/>
                </p:spPr>
                <p:txBody>
                  <a:bodyPr wrap="none" anchor="ctr"/>
                  <a:lstStyle/>
                  <a:p>
                    <a:endParaRPr lang="en-US"/>
                  </a:p>
                </p:txBody>
              </p:sp>
              <p:sp>
                <p:nvSpPr>
                  <p:cNvPr id="899135" name="Line 63"/>
                  <p:cNvSpPr>
                    <a:spLocks noChangeShapeType="1"/>
                  </p:cNvSpPr>
                  <p:nvPr/>
                </p:nvSpPr>
                <p:spPr bwMode="auto">
                  <a:xfrm>
                    <a:off x="896" y="2163"/>
                    <a:ext cx="945" cy="0"/>
                  </a:xfrm>
                  <a:prstGeom prst="line">
                    <a:avLst/>
                  </a:prstGeom>
                  <a:noFill/>
                  <a:ln w="9525">
                    <a:solidFill>
                      <a:schemeClr val="folHlink"/>
                    </a:solidFill>
                    <a:round/>
                    <a:headEnd/>
                    <a:tailEnd/>
                  </a:ln>
                  <a:effectLst/>
                </p:spPr>
                <p:txBody>
                  <a:bodyPr wrap="none" anchor="ctr"/>
                  <a:lstStyle/>
                  <a:p>
                    <a:endParaRPr lang="en-US"/>
                  </a:p>
                </p:txBody>
              </p:sp>
              <p:sp>
                <p:nvSpPr>
                  <p:cNvPr id="899136" name="Line 64"/>
                  <p:cNvSpPr>
                    <a:spLocks noChangeShapeType="1"/>
                  </p:cNvSpPr>
                  <p:nvPr/>
                </p:nvSpPr>
                <p:spPr bwMode="auto">
                  <a:xfrm flipH="1">
                    <a:off x="791" y="2020"/>
                    <a:ext cx="301" cy="449"/>
                  </a:xfrm>
                  <a:prstGeom prst="line">
                    <a:avLst/>
                  </a:prstGeom>
                  <a:noFill/>
                  <a:ln w="9525">
                    <a:solidFill>
                      <a:schemeClr val="folHlink"/>
                    </a:solidFill>
                    <a:round/>
                    <a:headEnd/>
                    <a:tailEnd/>
                  </a:ln>
                  <a:effectLst/>
                </p:spPr>
                <p:txBody>
                  <a:bodyPr wrap="none" anchor="ctr"/>
                  <a:lstStyle/>
                  <a:p>
                    <a:endParaRPr lang="en-US"/>
                  </a:p>
                </p:txBody>
              </p:sp>
              <p:sp>
                <p:nvSpPr>
                  <p:cNvPr id="899137" name="Line 65"/>
                  <p:cNvSpPr>
                    <a:spLocks noChangeShapeType="1"/>
                  </p:cNvSpPr>
                  <p:nvPr/>
                </p:nvSpPr>
                <p:spPr bwMode="auto">
                  <a:xfrm flipH="1">
                    <a:off x="595" y="2322"/>
                    <a:ext cx="99" cy="147"/>
                  </a:xfrm>
                  <a:prstGeom prst="line">
                    <a:avLst/>
                  </a:prstGeom>
                  <a:noFill/>
                  <a:ln w="9525">
                    <a:solidFill>
                      <a:schemeClr val="folHlink"/>
                    </a:solidFill>
                    <a:round/>
                    <a:headEnd/>
                    <a:tailEnd/>
                  </a:ln>
                  <a:effectLst/>
                </p:spPr>
                <p:txBody>
                  <a:bodyPr wrap="none" anchor="ctr"/>
                  <a:lstStyle/>
                  <a:p>
                    <a:endParaRPr lang="en-US"/>
                  </a:p>
                </p:txBody>
              </p:sp>
              <p:sp>
                <p:nvSpPr>
                  <p:cNvPr id="899138" name="Line 66"/>
                  <p:cNvSpPr>
                    <a:spLocks noChangeShapeType="1"/>
                  </p:cNvSpPr>
                  <p:nvPr/>
                </p:nvSpPr>
                <p:spPr bwMode="auto">
                  <a:xfrm flipH="1">
                    <a:off x="394" y="2289"/>
                    <a:ext cx="117" cy="177"/>
                  </a:xfrm>
                  <a:prstGeom prst="line">
                    <a:avLst/>
                  </a:prstGeom>
                  <a:noFill/>
                  <a:ln w="9525">
                    <a:solidFill>
                      <a:schemeClr val="folHlink"/>
                    </a:solidFill>
                    <a:round/>
                    <a:headEnd/>
                    <a:tailEnd/>
                  </a:ln>
                  <a:effectLst/>
                </p:spPr>
                <p:txBody>
                  <a:bodyPr wrap="none" anchor="ctr"/>
                  <a:lstStyle/>
                  <a:p>
                    <a:endParaRPr lang="en-US"/>
                  </a:p>
                </p:txBody>
              </p:sp>
              <p:sp>
                <p:nvSpPr>
                  <p:cNvPr id="899139" name="Line 67"/>
                  <p:cNvSpPr>
                    <a:spLocks noChangeShapeType="1"/>
                  </p:cNvSpPr>
                  <p:nvPr/>
                </p:nvSpPr>
                <p:spPr bwMode="auto">
                  <a:xfrm>
                    <a:off x="213" y="2469"/>
                    <a:ext cx="1410" cy="0"/>
                  </a:xfrm>
                  <a:prstGeom prst="line">
                    <a:avLst/>
                  </a:prstGeom>
                  <a:noFill/>
                  <a:ln w="28575">
                    <a:solidFill>
                      <a:schemeClr val="folHlink"/>
                    </a:solidFill>
                    <a:round/>
                    <a:headEnd/>
                    <a:tailEnd/>
                  </a:ln>
                  <a:effectLst/>
                </p:spPr>
                <p:txBody>
                  <a:bodyPr wrap="none" anchor="ctr"/>
                  <a:lstStyle/>
                  <a:p>
                    <a:endParaRPr lang="en-US"/>
                  </a:p>
                </p:txBody>
              </p:sp>
              <p:sp>
                <p:nvSpPr>
                  <p:cNvPr id="899140" name="Freeform 68"/>
                  <p:cNvSpPr>
                    <a:spLocks/>
                  </p:cNvSpPr>
                  <p:nvPr/>
                </p:nvSpPr>
                <p:spPr bwMode="auto">
                  <a:xfrm>
                    <a:off x="423" y="2326"/>
                    <a:ext cx="253" cy="218"/>
                  </a:xfrm>
                  <a:custGeom>
                    <a:avLst/>
                    <a:gdLst/>
                    <a:ahLst/>
                    <a:cxnLst>
                      <a:cxn ang="0">
                        <a:pos x="430" y="0"/>
                      </a:cxn>
                      <a:cxn ang="0">
                        <a:pos x="177" y="379"/>
                      </a:cxn>
                      <a:cxn ang="0">
                        <a:pos x="0" y="379"/>
                      </a:cxn>
                      <a:cxn ang="0">
                        <a:pos x="168" y="622"/>
                      </a:cxn>
                      <a:cxn ang="0">
                        <a:pos x="631" y="379"/>
                      </a:cxn>
                      <a:cxn ang="0">
                        <a:pos x="465" y="382"/>
                      </a:cxn>
                      <a:cxn ang="0">
                        <a:pos x="720" y="0"/>
                      </a:cxn>
                      <a:cxn ang="0">
                        <a:pos x="430" y="0"/>
                      </a:cxn>
                    </a:cxnLst>
                    <a:rect l="0" t="0" r="r" b="b"/>
                    <a:pathLst>
                      <a:path w="720" h="622">
                        <a:moveTo>
                          <a:pt x="430" y="0"/>
                        </a:moveTo>
                        <a:lnTo>
                          <a:pt x="177" y="379"/>
                        </a:lnTo>
                        <a:lnTo>
                          <a:pt x="0" y="379"/>
                        </a:lnTo>
                        <a:lnTo>
                          <a:pt x="168" y="622"/>
                        </a:lnTo>
                        <a:lnTo>
                          <a:pt x="631" y="379"/>
                        </a:lnTo>
                        <a:lnTo>
                          <a:pt x="465" y="382"/>
                        </a:lnTo>
                        <a:lnTo>
                          <a:pt x="720" y="0"/>
                        </a:lnTo>
                        <a:lnTo>
                          <a:pt x="430" y="0"/>
                        </a:lnTo>
                        <a:close/>
                      </a:path>
                    </a:pathLst>
                  </a:custGeom>
                  <a:solidFill>
                    <a:schemeClr val="accent1"/>
                  </a:solidFill>
                  <a:ln w="9525" cap="flat" cmpd="sng">
                    <a:prstDash val="solid"/>
                    <a:round/>
                    <a:headEnd/>
                    <a:tailEnd/>
                  </a:ln>
                  <a:effectLst/>
                  <a:scene3d>
                    <a:camera prst="legacyPerspectiveTopRight">
                      <a:rot lat="20099999" lon="21299999" rev="0"/>
                    </a:camera>
                    <a:lightRig rig="legacyFlat1" dir="t"/>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grpSp>
                <p:nvGrpSpPr>
                  <p:cNvPr id="16" name="Group 69"/>
                  <p:cNvGrpSpPr>
                    <a:grpSpLocks/>
                  </p:cNvGrpSpPr>
                  <p:nvPr/>
                </p:nvGrpSpPr>
                <p:grpSpPr bwMode="auto">
                  <a:xfrm>
                    <a:off x="884" y="1608"/>
                    <a:ext cx="829" cy="241"/>
                    <a:chOff x="3894" y="1459"/>
                    <a:chExt cx="895" cy="260"/>
                  </a:xfrm>
                </p:grpSpPr>
                <p:sp>
                  <p:nvSpPr>
                    <p:cNvPr id="899142" name="Line 70"/>
                    <p:cNvSpPr>
                      <a:spLocks noChangeShapeType="1"/>
                    </p:cNvSpPr>
                    <p:nvPr/>
                  </p:nvSpPr>
                  <p:spPr bwMode="auto">
                    <a:xfrm flipV="1">
                      <a:off x="4375" y="1509"/>
                      <a:ext cx="54" cy="78"/>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143" name="Line 71"/>
                    <p:cNvSpPr>
                      <a:spLocks noChangeShapeType="1"/>
                    </p:cNvSpPr>
                    <p:nvPr/>
                  </p:nvSpPr>
                  <p:spPr bwMode="auto">
                    <a:xfrm flipV="1">
                      <a:off x="4473" y="1459"/>
                      <a:ext cx="140" cy="118"/>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144" name="Line 72"/>
                    <p:cNvSpPr>
                      <a:spLocks noChangeShapeType="1"/>
                    </p:cNvSpPr>
                    <p:nvPr/>
                  </p:nvSpPr>
                  <p:spPr bwMode="auto">
                    <a:xfrm flipV="1">
                      <a:off x="4535" y="1587"/>
                      <a:ext cx="220" cy="58"/>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145" name="Line 73"/>
                    <p:cNvSpPr>
                      <a:spLocks noChangeShapeType="1"/>
                    </p:cNvSpPr>
                    <p:nvPr/>
                  </p:nvSpPr>
                  <p:spPr bwMode="auto">
                    <a:xfrm flipV="1">
                      <a:off x="4535" y="1679"/>
                      <a:ext cx="254" cy="16"/>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146" name="Line 74"/>
                    <p:cNvSpPr>
                      <a:spLocks noChangeShapeType="1"/>
                    </p:cNvSpPr>
                    <p:nvPr/>
                  </p:nvSpPr>
                  <p:spPr bwMode="auto">
                    <a:xfrm flipH="1" flipV="1">
                      <a:off x="3982" y="1480"/>
                      <a:ext cx="228" cy="94"/>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147" name="Line 75"/>
                    <p:cNvSpPr>
                      <a:spLocks noChangeShapeType="1"/>
                    </p:cNvSpPr>
                    <p:nvPr/>
                  </p:nvSpPr>
                  <p:spPr bwMode="auto">
                    <a:xfrm flipH="1" flipV="1">
                      <a:off x="3911" y="1597"/>
                      <a:ext cx="247" cy="58"/>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148" name="Line 76"/>
                    <p:cNvSpPr>
                      <a:spLocks noChangeShapeType="1"/>
                    </p:cNvSpPr>
                    <p:nvPr/>
                  </p:nvSpPr>
                  <p:spPr bwMode="auto">
                    <a:xfrm flipH="1" flipV="1">
                      <a:off x="3894" y="1715"/>
                      <a:ext cx="220" cy="4"/>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149" name="Line 77"/>
                    <p:cNvSpPr>
                      <a:spLocks noChangeShapeType="1"/>
                    </p:cNvSpPr>
                    <p:nvPr/>
                  </p:nvSpPr>
                  <p:spPr bwMode="auto">
                    <a:xfrm flipH="1" flipV="1">
                      <a:off x="4096" y="1676"/>
                      <a:ext cx="158" cy="16"/>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150" name="Line 78"/>
                    <p:cNvSpPr>
                      <a:spLocks noChangeShapeType="1"/>
                    </p:cNvSpPr>
                    <p:nvPr/>
                  </p:nvSpPr>
                  <p:spPr bwMode="auto">
                    <a:xfrm flipH="1" flipV="1">
                      <a:off x="4114" y="1580"/>
                      <a:ext cx="140" cy="41"/>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151" name="Line 79"/>
                    <p:cNvSpPr>
                      <a:spLocks noChangeShapeType="1"/>
                    </p:cNvSpPr>
                    <p:nvPr/>
                  </p:nvSpPr>
                  <p:spPr bwMode="auto">
                    <a:xfrm flipH="1" flipV="1">
                      <a:off x="4254" y="1527"/>
                      <a:ext cx="52" cy="60"/>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152" name="Line 80"/>
                    <p:cNvSpPr>
                      <a:spLocks noChangeShapeType="1"/>
                    </p:cNvSpPr>
                    <p:nvPr/>
                  </p:nvSpPr>
                  <p:spPr bwMode="auto">
                    <a:xfrm flipV="1">
                      <a:off x="4429" y="1574"/>
                      <a:ext cx="96" cy="34"/>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153" name="Line 81"/>
                    <p:cNvSpPr>
                      <a:spLocks noChangeShapeType="1"/>
                    </p:cNvSpPr>
                    <p:nvPr/>
                  </p:nvSpPr>
                  <p:spPr bwMode="auto">
                    <a:xfrm flipV="1">
                      <a:off x="4421" y="1655"/>
                      <a:ext cx="158" cy="10"/>
                    </a:xfrm>
                    <a:prstGeom prst="line">
                      <a:avLst/>
                    </a:prstGeom>
                    <a:noFill/>
                    <a:ln w="9525">
                      <a:solidFill>
                        <a:srgbClr val="000099"/>
                      </a:solidFill>
                      <a:round/>
                      <a:headEnd/>
                      <a:tailEnd type="triangle" w="med" len="med"/>
                    </a:ln>
                    <a:effectLst/>
                  </p:spPr>
                  <p:txBody>
                    <a:bodyPr wrap="none" anchor="ctr"/>
                    <a:lstStyle/>
                    <a:p>
                      <a:endParaRPr lang="en-US"/>
                    </a:p>
                  </p:txBody>
                </p:sp>
                <p:sp>
                  <p:nvSpPr>
                    <p:cNvPr id="899154" name="Line 82"/>
                    <p:cNvSpPr>
                      <a:spLocks noChangeShapeType="1"/>
                    </p:cNvSpPr>
                    <p:nvPr/>
                  </p:nvSpPr>
                  <p:spPr bwMode="auto">
                    <a:xfrm flipH="1" flipV="1">
                      <a:off x="4229" y="1638"/>
                      <a:ext cx="88" cy="27"/>
                    </a:xfrm>
                    <a:prstGeom prst="line">
                      <a:avLst/>
                    </a:prstGeom>
                    <a:noFill/>
                    <a:ln w="9525">
                      <a:solidFill>
                        <a:srgbClr val="000099"/>
                      </a:solidFill>
                      <a:round/>
                      <a:headEnd/>
                      <a:tailEnd type="triangle" w="med" len="med"/>
                    </a:ln>
                    <a:effectLst/>
                  </p:spPr>
                  <p:txBody>
                    <a:bodyPr wrap="none" anchor="ctr"/>
                    <a:lstStyle/>
                    <a:p>
                      <a:endParaRPr lang="en-US"/>
                    </a:p>
                  </p:txBody>
                </p:sp>
              </p:grpSp>
              <p:grpSp>
                <p:nvGrpSpPr>
                  <p:cNvPr id="17" name="Group 83"/>
                  <p:cNvGrpSpPr>
                    <a:grpSpLocks/>
                  </p:cNvGrpSpPr>
                  <p:nvPr/>
                </p:nvGrpSpPr>
                <p:grpSpPr bwMode="auto">
                  <a:xfrm>
                    <a:off x="898" y="1918"/>
                    <a:ext cx="797" cy="242"/>
                    <a:chOff x="3909" y="1793"/>
                    <a:chExt cx="860" cy="261"/>
                  </a:xfrm>
                </p:grpSpPr>
                <p:sp>
                  <p:nvSpPr>
                    <p:cNvPr id="899156" name="Line 84"/>
                    <p:cNvSpPr>
                      <a:spLocks noChangeShapeType="1"/>
                    </p:cNvSpPr>
                    <p:nvPr/>
                  </p:nvSpPr>
                  <p:spPr bwMode="auto">
                    <a:xfrm rot="10800000" flipV="1">
                      <a:off x="4227" y="1896"/>
                      <a:ext cx="58" cy="103"/>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157" name="Line 85"/>
                    <p:cNvSpPr>
                      <a:spLocks noChangeShapeType="1"/>
                    </p:cNvSpPr>
                    <p:nvPr/>
                  </p:nvSpPr>
                  <p:spPr bwMode="auto">
                    <a:xfrm rot="10800000" flipV="1">
                      <a:off x="4050" y="1935"/>
                      <a:ext cx="140" cy="119"/>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158" name="Line 86"/>
                    <p:cNvSpPr>
                      <a:spLocks noChangeShapeType="1"/>
                    </p:cNvSpPr>
                    <p:nvPr/>
                  </p:nvSpPr>
                  <p:spPr bwMode="auto">
                    <a:xfrm rot="10800000" flipV="1">
                      <a:off x="3909" y="1868"/>
                      <a:ext cx="219" cy="58"/>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159" name="Line 87"/>
                    <p:cNvSpPr>
                      <a:spLocks noChangeShapeType="1"/>
                    </p:cNvSpPr>
                    <p:nvPr/>
                  </p:nvSpPr>
                  <p:spPr bwMode="auto">
                    <a:xfrm rot="10800000" flipV="1">
                      <a:off x="3962" y="1817"/>
                      <a:ext cx="167" cy="12"/>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160" name="Line 88"/>
                    <p:cNvSpPr>
                      <a:spLocks noChangeShapeType="1"/>
                    </p:cNvSpPr>
                    <p:nvPr/>
                  </p:nvSpPr>
                  <p:spPr bwMode="auto">
                    <a:xfrm rot="10800000" flipH="1" flipV="1">
                      <a:off x="4454" y="1939"/>
                      <a:ext cx="228" cy="95"/>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161" name="Line 89"/>
                    <p:cNvSpPr>
                      <a:spLocks noChangeShapeType="1"/>
                    </p:cNvSpPr>
                    <p:nvPr/>
                  </p:nvSpPr>
                  <p:spPr bwMode="auto">
                    <a:xfrm rot="10800000" flipH="1" flipV="1">
                      <a:off x="4505" y="1858"/>
                      <a:ext cx="247" cy="58"/>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162" name="Line 90"/>
                    <p:cNvSpPr>
                      <a:spLocks noChangeShapeType="1"/>
                    </p:cNvSpPr>
                    <p:nvPr/>
                  </p:nvSpPr>
                  <p:spPr bwMode="auto">
                    <a:xfrm rot="10800000" flipH="1" flipV="1">
                      <a:off x="4550" y="1793"/>
                      <a:ext cx="219" cy="4"/>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163" name="Line 91"/>
                    <p:cNvSpPr>
                      <a:spLocks noChangeShapeType="1"/>
                    </p:cNvSpPr>
                    <p:nvPr/>
                  </p:nvSpPr>
                  <p:spPr bwMode="auto">
                    <a:xfrm rot="10800000" flipH="1" flipV="1">
                      <a:off x="4410" y="1821"/>
                      <a:ext cx="158" cy="16"/>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164" name="Line 92"/>
                    <p:cNvSpPr>
                      <a:spLocks noChangeShapeType="1"/>
                    </p:cNvSpPr>
                    <p:nvPr/>
                  </p:nvSpPr>
                  <p:spPr bwMode="auto">
                    <a:xfrm rot="10800000" flipH="1" flipV="1">
                      <a:off x="4410" y="1892"/>
                      <a:ext cx="140" cy="41"/>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165" name="Line 93"/>
                    <p:cNvSpPr>
                      <a:spLocks noChangeShapeType="1"/>
                    </p:cNvSpPr>
                    <p:nvPr/>
                  </p:nvSpPr>
                  <p:spPr bwMode="auto">
                    <a:xfrm rot="10800000" flipH="1" flipV="1">
                      <a:off x="4358" y="1925"/>
                      <a:ext cx="52" cy="61"/>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166" name="Line 94"/>
                    <p:cNvSpPr>
                      <a:spLocks noChangeShapeType="1"/>
                    </p:cNvSpPr>
                    <p:nvPr/>
                  </p:nvSpPr>
                  <p:spPr bwMode="auto">
                    <a:xfrm rot="10800000" flipV="1">
                      <a:off x="4138" y="1906"/>
                      <a:ext cx="96" cy="33"/>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167" name="Line 95"/>
                    <p:cNvSpPr>
                      <a:spLocks noChangeShapeType="1"/>
                    </p:cNvSpPr>
                    <p:nvPr/>
                  </p:nvSpPr>
                  <p:spPr bwMode="auto">
                    <a:xfrm rot="10800000" flipV="1">
                      <a:off x="4086" y="1847"/>
                      <a:ext cx="157" cy="10"/>
                    </a:xfrm>
                    <a:prstGeom prst="line">
                      <a:avLst/>
                    </a:prstGeom>
                    <a:noFill/>
                    <a:ln w="9525">
                      <a:solidFill>
                        <a:srgbClr val="99CCFF"/>
                      </a:solidFill>
                      <a:round/>
                      <a:headEnd/>
                      <a:tailEnd type="triangle" w="med" len="med"/>
                    </a:ln>
                    <a:effectLst/>
                  </p:spPr>
                  <p:txBody>
                    <a:bodyPr wrap="none" anchor="ctr"/>
                    <a:lstStyle/>
                    <a:p>
                      <a:endParaRPr lang="en-US"/>
                    </a:p>
                  </p:txBody>
                </p:sp>
                <p:sp>
                  <p:nvSpPr>
                    <p:cNvPr id="899168" name="Line 96"/>
                    <p:cNvSpPr>
                      <a:spLocks noChangeShapeType="1"/>
                    </p:cNvSpPr>
                    <p:nvPr/>
                  </p:nvSpPr>
                  <p:spPr bwMode="auto">
                    <a:xfrm rot="10800000" flipH="1" flipV="1">
                      <a:off x="4346" y="1847"/>
                      <a:ext cx="88" cy="27"/>
                    </a:xfrm>
                    <a:prstGeom prst="line">
                      <a:avLst/>
                    </a:prstGeom>
                    <a:noFill/>
                    <a:ln w="9525">
                      <a:solidFill>
                        <a:srgbClr val="99CCFF"/>
                      </a:solidFill>
                      <a:round/>
                      <a:headEnd/>
                      <a:tailEnd type="triangle" w="med" len="med"/>
                    </a:ln>
                    <a:effectLst/>
                  </p:spPr>
                  <p:txBody>
                    <a:bodyPr wrap="none" anchor="ctr"/>
                    <a:lstStyle/>
                    <a:p>
                      <a:endParaRPr lang="en-US"/>
                    </a:p>
                  </p:txBody>
                </p:sp>
              </p:grpSp>
              <p:sp>
                <p:nvSpPr>
                  <p:cNvPr id="899169" name="Line 97"/>
                  <p:cNvSpPr>
                    <a:spLocks noChangeShapeType="1"/>
                  </p:cNvSpPr>
                  <p:nvPr/>
                </p:nvSpPr>
                <p:spPr bwMode="auto">
                  <a:xfrm>
                    <a:off x="301" y="2299"/>
                    <a:ext cx="234" cy="0"/>
                  </a:xfrm>
                  <a:prstGeom prst="line">
                    <a:avLst/>
                  </a:prstGeom>
                  <a:noFill/>
                  <a:ln w="9525">
                    <a:solidFill>
                      <a:schemeClr val="folHlink"/>
                    </a:solidFill>
                    <a:round/>
                    <a:headEnd/>
                    <a:tailEnd/>
                  </a:ln>
                  <a:effectLst/>
                </p:spPr>
                <p:txBody>
                  <a:bodyPr wrap="none" anchor="ctr"/>
                  <a:lstStyle/>
                  <a:p>
                    <a:endParaRPr lang="en-US"/>
                  </a:p>
                </p:txBody>
              </p:sp>
              <p:sp>
                <p:nvSpPr>
                  <p:cNvPr id="899170" name="Line 98"/>
                  <p:cNvSpPr>
                    <a:spLocks noChangeShapeType="1"/>
                  </p:cNvSpPr>
                  <p:nvPr/>
                </p:nvSpPr>
                <p:spPr bwMode="auto">
                  <a:xfrm>
                    <a:off x="2111" y="1482"/>
                    <a:ext cx="176" cy="0"/>
                  </a:xfrm>
                  <a:prstGeom prst="line">
                    <a:avLst/>
                  </a:prstGeom>
                  <a:noFill/>
                  <a:ln w="9525">
                    <a:solidFill>
                      <a:schemeClr val="folHlink"/>
                    </a:solidFill>
                    <a:round/>
                    <a:headEnd/>
                    <a:tailEnd/>
                  </a:ln>
                  <a:effectLst/>
                </p:spPr>
                <p:txBody>
                  <a:bodyPr wrap="none" anchor="ctr"/>
                  <a:lstStyle/>
                  <a:p>
                    <a:endParaRPr lang="en-US"/>
                  </a:p>
                </p:txBody>
              </p:sp>
              <p:sp>
                <p:nvSpPr>
                  <p:cNvPr id="899171" name="Line 99"/>
                  <p:cNvSpPr>
                    <a:spLocks noChangeShapeType="1"/>
                  </p:cNvSpPr>
                  <p:nvPr/>
                </p:nvSpPr>
                <p:spPr bwMode="auto">
                  <a:xfrm flipH="1">
                    <a:off x="2186" y="1207"/>
                    <a:ext cx="72" cy="109"/>
                  </a:xfrm>
                  <a:prstGeom prst="line">
                    <a:avLst/>
                  </a:prstGeom>
                  <a:noFill/>
                  <a:ln w="9525">
                    <a:solidFill>
                      <a:schemeClr val="folHlink"/>
                    </a:solidFill>
                    <a:round/>
                    <a:headEnd/>
                    <a:tailEnd/>
                  </a:ln>
                  <a:effectLst/>
                </p:spPr>
                <p:txBody>
                  <a:bodyPr wrap="none" anchor="ctr"/>
                  <a:lstStyle/>
                  <a:p>
                    <a:endParaRPr lang="en-US"/>
                  </a:p>
                </p:txBody>
              </p:sp>
            </p:grpSp>
            <p:sp>
              <p:nvSpPr>
                <p:cNvPr id="899172" name="Text Box 100"/>
                <p:cNvSpPr txBox="1">
                  <a:spLocks noChangeArrowheads="1"/>
                </p:cNvSpPr>
                <p:nvPr/>
              </p:nvSpPr>
              <p:spPr bwMode="auto">
                <a:xfrm rot="-2960607">
                  <a:off x="1760" y="1059"/>
                  <a:ext cx="1475" cy="279"/>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buFontTx/>
                    <a:buNone/>
                  </a:pPr>
                  <a:r>
                    <a:rPr kumimoji="1" lang="en-US" altLang="ja-JP" sz="1800" u="sng">
                      <a:solidFill>
                        <a:schemeClr val="tx1"/>
                      </a:solidFill>
                      <a:ea typeface="ＭＳ Ｐゴシック" charset="-128"/>
                    </a:rPr>
                    <a:t>Reaction plane</a:t>
                  </a:r>
                </a:p>
              </p:txBody>
            </p:sp>
            <p:sp>
              <p:nvSpPr>
                <p:cNvPr id="899173" name="Line 101"/>
                <p:cNvSpPr>
                  <a:spLocks noChangeShapeType="1"/>
                </p:cNvSpPr>
                <p:nvPr/>
              </p:nvSpPr>
              <p:spPr bwMode="auto">
                <a:xfrm rot="13380000">
                  <a:off x="1773" y="433"/>
                  <a:ext cx="0" cy="453"/>
                </a:xfrm>
                <a:prstGeom prst="line">
                  <a:avLst/>
                </a:prstGeom>
                <a:noFill/>
                <a:ln w="28575">
                  <a:solidFill>
                    <a:schemeClr val="tx1"/>
                  </a:solidFill>
                  <a:round/>
                  <a:headEnd/>
                  <a:tailEnd type="triangle" w="lg" len="lg"/>
                </a:ln>
                <a:effectLst/>
              </p:spPr>
              <p:txBody>
                <a:bodyPr/>
                <a:lstStyle/>
                <a:p>
                  <a:endParaRPr lang="en-US"/>
                </a:p>
              </p:txBody>
            </p:sp>
            <p:sp>
              <p:nvSpPr>
                <p:cNvPr id="899174" name="Line 102"/>
                <p:cNvSpPr>
                  <a:spLocks noChangeShapeType="1"/>
                </p:cNvSpPr>
                <p:nvPr/>
              </p:nvSpPr>
              <p:spPr bwMode="auto">
                <a:xfrm rot="16677775">
                  <a:off x="1876" y="1734"/>
                  <a:ext cx="0" cy="409"/>
                </a:xfrm>
                <a:prstGeom prst="line">
                  <a:avLst/>
                </a:prstGeom>
                <a:noFill/>
                <a:ln w="28575">
                  <a:solidFill>
                    <a:schemeClr val="tx1"/>
                  </a:solidFill>
                  <a:round/>
                  <a:headEnd/>
                  <a:tailEnd type="triangle" w="lg" len="lg"/>
                </a:ln>
                <a:effectLst/>
              </p:spPr>
              <p:txBody>
                <a:bodyPr/>
                <a:lstStyle/>
                <a:p>
                  <a:endParaRPr lang="en-US"/>
                </a:p>
              </p:txBody>
            </p:sp>
            <p:sp>
              <p:nvSpPr>
                <p:cNvPr id="899175" name="Text Box 103"/>
                <p:cNvSpPr txBox="1">
                  <a:spLocks noChangeArrowheads="1"/>
                </p:cNvSpPr>
                <p:nvPr/>
              </p:nvSpPr>
              <p:spPr bwMode="auto">
                <a:xfrm>
                  <a:off x="1806" y="1931"/>
                  <a:ext cx="257" cy="316"/>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buFontTx/>
                    <a:buNone/>
                  </a:pPr>
                  <a:r>
                    <a:rPr kumimoji="1" lang="en-US" altLang="ja-JP" sz="1800">
                      <a:solidFill>
                        <a:schemeClr val="tx1"/>
                      </a:solidFill>
                      <a:ea typeface="ＭＳ Ｐゴシック" charset="-128"/>
                    </a:rPr>
                    <a:t>X</a:t>
                  </a:r>
                </a:p>
              </p:txBody>
            </p:sp>
            <p:sp>
              <p:nvSpPr>
                <p:cNvPr id="899176" name="Text Box 104"/>
                <p:cNvSpPr txBox="1">
                  <a:spLocks noChangeArrowheads="1"/>
                </p:cNvSpPr>
                <p:nvPr/>
              </p:nvSpPr>
              <p:spPr bwMode="auto">
                <a:xfrm>
                  <a:off x="1633" y="432"/>
                  <a:ext cx="247" cy="317"/>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buFontTx/>
                    <a:buNone/>
                  </a:pPr>
                  <a:r>
                    <a:rPr kumimoji="1" lang="en-US" altLang="ja-JP" sz="1800">
                      <a:solidFill>
                        <a:schemeClr val="tx1"/>
                      </a:solidFill>
                      <a:ea typeface="ＭＳ Ｐゴシック" charset="-128"/>
                    </a:rPr>
                    <a:t>Z</a:t>
                  </a:r>
                </a:p>
              </p:txBody>
            </p:sp>
            <p:sp>
              <p:nvSpPr>
                <p:cNvPr id="899177" name="Line 105"/>
                <p:cNvSpPr>
                  <a:spLocks noChangeShapeType="1"/>
                </p:cNvSpPr>
                <p:nvPr/>
              </p:nvSpPr>
              <p:spPr bwMode="auto">
                <a:xfrm rot="-16677775" flipH="1" flipV="1">
                  <a:off x="1527" y="1724"/>
                  <a:ext cx="318" cy="46"/>
                </a:xfrm>
                <a:prstGeom prst="line">
                  <a:avLst/>
                </a:prstGeom>
                <a:noFill/>
                <a:ln w="28575">
                  <a:solidFill>
                    <a:schemeClr val="tx1"/>
                  </a:solidFill>
                  <a:round/>
                  <a:headEnd/>
                  <a:tailEnd type="triangle" w="lg" len="lg"/>
                </a:ln>
                <a:effectLst/>
              </p:spPr>
              <p:txBody>
                <a:bodyPr/>
                <a:lstStyle/>
                <a:p>
                  <a:endParaRPr lang="en-US"/>
                </a:p>
              </p:txBody>
            </p:sp>
            <p:sp>
              <p:nvSpPr>
                <p:cNvPr id="899178" name="Text Box 106"/>
                <p:cNvSpPr txBox="1">
                  <a:spLocks noChangeArrowheads="1"/>
                </p:cNvSpPr>
                <p:nvPr/>
              </p:nvSpPr>
              <p:spPr bwMode="auto">
                <a:xfrm>
                  <a:off x="1701" y="1571"/>
                  <a:ext cx="257" cy="317"/>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buFontTx/>
                    <a:buNone/>
                  </a:pPr>
                  <a:r>
                    <a:rPr kumimoji="1" lang="en-US" altLang="ja-JP" sz="1800">
                      <a:solidFill>
                        <a:schemeClr val="tx1"/>
                      </a:solidFill>
                      <a:ea typeface="ＭＳ Ｐゴシック" charset="-128"/>
                    </a:rPr>
                    <a:t>Y</a:t>
                  </a:r>
                </a:p>
              </p:txBody>
            </p:sp>
          </p:grpSp>
          <p:grpSp>
            <p:nvGrpSpPr>
              <p:cNvPr id="18" name="Group 206"/>
              <p:cNvGrpSpPr>
                <a:grpSpLocks/>
              </p:cNvGrpSpPr>
              <p:nvPr/>
            </p:nvGrpSpPr>
            <p:grpSpPr bwMode="auto">
              <a:xfrm>
                <a:off x="902" y="1679"/>
                <a:ext cx="420" cy="557"/>
                <a:chOff x="902" y="1679"/>
                <a:chExt cx="420" cy="557"/>
              </a:xfrm>
            </p:grpSpPr>
            <p:sp>
              <p:nvSpPr>
                <p:cNvPr id="899273" name="Line 201"/>
                <p:cNvSpPr>
                  <a:spLocks noChangeShapeType="1"/>
                </p:cNvSpPr>
                <p:nvPr/>
              </p:nvSpPr>
              <p:spPr bwMode="auto">
                <a:xfrm flipV="1">
                  <a:off x="902" y="1679"/>
                  <a:ext cx="420" cy="455"/>
                </a:xfrm>
                <a:prstGeom prst="line">
                  <a:avLst/>
                </a:prstGeom>
                <a:noFill/>
                <a:ln w="19050">
                  <a:solidFill>
                    <a:srgbClr val="0000FF"/>
                  </a:solidFill>
                  <a:round/>
                  <a:headEnd/>
                  <a:tailEnd type="triangle" w="med" len="med"/>
                </a:ln>
                <a:effectLst/>
              </p:spPr>
              <p:txBody>
                <a:bodyPr lIns="92075" tIns="46038" rIns="92075" bIns="46038">
                  <a:spAutoFit/>
                </a:bodyPr>
                <a:lstStyle/>
                <a:p>
                  <a:endParaRPr lang="en-US"/>
                </a:p>
              </p:txBody>
            </p:sp>
            <p:sp>
              <p:nvSpPr>
                <p:cNvPr id="899276" name="Arc 204"/>
                <p:cNvSpPr>
                  <a:spLocks/>
                </p:cNvSpPr>
                <p:nvPr/>
              </p:nvSpPr>
              <p:spPr bwMode="auto">
                <a:xfrm rot="18142124" flipV="1">
                  <a:off x="993" y="1949"/>
                  <a:ext cx="327" cy="248"/>
                </a:xfrm>
                <a:custGeom>
                  <a:avLst/>
                  <a:gdLst>
                    <a:gd name="G0" fmla="+- 0 0 0"/>
                    <a:gd name="G1" fmla="+- 20921 0 0"/>
                    <a:gd name="G2" fmla="+- 21600 0 0"/>
                    <a:gd name="T0" fmla="*/ 5374 w 21600"/>
                    <a:gd name="T1" fmla="*/ 0 h 20921"/>
                    <a:gd name="T2" fmla="*/ 21600 w 21600"/>
                    <a:gd name="T3" fmla="*/ 20921 h 20921"/>
                    <a:gd name="T4" fmla="*/ 0 w 21600"/>
                    <a:gd name="T5" fmla="*/ 20921 h 20921"/>
                  </a:gdLst>
                  <a:ahLst/>
                  <a:cxnLst>
                    <a:cxn ang="0">
                      <a:pos x="T0" y="T1"/>
                    </a:cxn>
                    <a:cxn ang="0">
                      <a:pos x="T2" y="T3"/>
                    </a:cxn>
                    <a:cxn ang="0">
                      <a:pos x="T4" y="T5"/>
                    </a:cxn>
                  </a:cxnLst>
                  <a:rect l="0" t="0" r="r" b="b"/>
                  <a:pathLst>
                    <a:path w="21600" h="20921" fill="none" extrusionOk="0">
                      <a:moveTo>
                        <a:pt x="5373" y="0"/>
                      </a:moveTo>
                      <a:cubicBezTo>
                        <a:pt x="14923" y="2453"/>
                        <a:pt x="21600" y="11061"/>
                        <a:pt x="21600" y="20921"/>
                      </a:cubicBezTo>
                    </a:path>
                    <a:path w="21600" h="20921" stroke="0" extrusionOk="0">
                      <a:moveTo>
                        <a:pt x="5373" y="0"/>
                      </a:moveTo>
                      <a:cubicBezTo>
                        <a:pt x="14923" y="2453"/>
                        <a:pt x="21600" y="11061"/>
                        <a:pt x="21600" y="20921"/>
                      </a:cubicBezTo>
                      <a:lnTo>
                        <a:pt x="0" y="20921"/>
                      </a:lnTo>
                      <a:close/>
                    </a:path>
                  </a:pathLst>
                </a:custGeom>
                <a:noFill/>
                <a:ln w="38100">
                  <a:solidFill>
                    <a:srgbClr val="0000FF"/>
                  </a:solidFill>
                  <a:round/>
                  <a:headEnd/>
                  <a:tailEnd type="triangle" w="med" len="med"/>
                </a:ln>
                <a:effectLst/>
              </p:spPr>
              <p:txBody>
                <a:bodyPr wrap="none" lIns="92075" tIns="46038" rIns="92075" bIns="46038" anchor="ctr">
                  <a:spAutoFit/>
                </a:bodyPr>
                <a:lstStyle/>
                <a:p>
                  <a:endParaRPr lang="en-US"/>
                </a:p>
              </p:txBody>
            </p:sp>
            <p:sp>
              <p:nvSpPr>
                <p:cNvPr id="899277" name="Text Box 205"/>
                <p:cNvSpPr txBox="1">
                  <a:spLocks noChangeArrowheads="1"/>
                </p:cNvSpPr>
                <p:nvPr/>
              </p:nvSpPr>
              <p:spPr bwMode="auto">
                <a:xfrm>
                  <a:off x="987" y="1969"/>
                  <a:ext cx="183" cy="197"/>
                </a:xfrm>
                <a:prstGeom prst="rect">
                  <a:avLst/>
                </a:prstGeom>
                <a:noFill/>
                <a:ln w="9525" algn="ctr">
                  <a:noFill/>
                  <a:miter lim="800000"/>
                  <a:headEnd/>
                  <a:tailEnd/>
                </a:ln>
                <a:effectLst/>
              </p:spPr>
              <p:txBody>
                <a:bodyPr wrap="none" lIns="92075" tIns="46038" rIns="92075" bIns="46038">
                  <a:spAutoFit/>
                </a:bodyPr>
                <a:lstStyle/>
                <a:p>
                  <a:r>
                    <a:rPr lang="en-US" b="1">
                      <a:latin typeface="Symbol" pitchFamily="18" charset="2"/>
                    </a:rPr>
                    <a:t>f</a:t>
                  </a:r>
                </a:p>
              </p:txBody>
            </p:sp>
          </p:grpSp>
        </p:grpSp>
        <p:grpSp>
          <p:nvGrpSpPr>
            <p:cNvPr id="19" name="Group 209"/>
            <p:cNvGrpSpPr>
              <a:grpSpLocks/>
            </p:cNvGrpSpPr>
            <p:nvPr/>
          </p:nvGrpSpPr>
          <p:grpSpPr bwMode="auto">
            <a:xfrm>
              <a:off x="3855" y="1993"/>
              <a:ext cx="1905" cy="1743"/>
              <a:chOff x="3855" y="2577"/>
              <a:chExt cx="1905" cy="1743"/>
            </a:xfrm>
          </p:grpSpPr>
          <p:pic>
            <p:nvPicPr>
              <p:cNvPr id="899272" name="Picture 200"/>
              <p:cNvPicPr>
                <a:picLocks noChangeAspect="1" noChangeArrowheads="1"/>
              </p:cNvPicPr>
              <p:nvPr/>
            </p:nvPicPr>
            <p:blipFill>
              <a:blip r:embed="rId2" cstate="print"/>
              <a:srcRect l="3012" t="3862"/>
              <a:stretch>
                <a:fillRect/>
              </a:stretch>
            </p:blipFill>
            <p:spPr bwMode="auto">
              <a:xfrm>
                <a:off x="4087" y="2577"/>
                <a:ext cx="1673" cy="1743"/>
              </a:xfrm>
              <a:prstGeom prst="rect">
                <a:avLst/>
              </a:prstGeom>
              <a:noFill/>
              <a:ln w="9525" algn="ctr">
                <a:noFill/>
                <a:miter lim="800000"/>
                <a:headEnd/>
                <a:tailEnd/>
              </a:ln>
              <a:effectLst/>
            </p:spPr>
          </p:pic>
          <p:sp>
            <p:nvSpPr>
              <p:cNvPr id="899280" name="Text Box 208"/>
              <p:cNvSpPr txBox="1">
                <a:spLocks noChangeArrowheads="1"/>
              </p:cNvSpPr>
              <p:nvPr/>
            </p:nvSpPr>
            <p:spPr bwMode="auto">
              <a:xfrm rot="16200000">
                <a:off x="3654" y="3193"/>
                <a:ext cx="599" cy="197"/>
              </a:xfrm>
              <a:prstGeom prst="rect">
                <a:avLst/>
              </a:prstGeom>
              <a:noFill/>
              <a:ln w="9525" algn="ctr">
                <a:noFill/>
                <a:miter lim="800000"/>
                <a:headEnd/>
                <a:tailEnd/>
              </a:ln>
              <a:effectLst/>
            </p:spPr>
            <p:txBody>
              <a:bodyPr wrap="none" lIns="92075" tIns="46038" rIns="92075" bIns="46038">
                <a:spAutoFit/>
              </a:bodyPr>
              <a:lstStyle/>
              <a:p>
                <a:r>
                  <a:rPr lang="en-US">
                    <a:solidFill>
                      <a:schemeClr val="tx1"/>
                    </a:solidFill>
                  </a:rPr>
                  <a:t>N</a:t>
                </a:r>
                <a:r>
                  <a:rPr lang="en-US" baseline="-25000">
                    <a:solidFill>
                      <a:schemeClr val="tx1"/>
                    </a:solidFill>
                  </a:rPr>
                  <a:t>ch</a:t>
                </a:r>
                <a:r>
                  <a:rPr lang="en-US">
                    <a:solidFill>
                      <a:schemeClr val="tx1"/>
                    </a:solidFill>
                  </a:rPr>
                  <a:t> yield</a:t>
                </a:r>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CERN, 2 Dec  2010 J. Schukraft</a:t>
            </a:r>
          </a:p>
        </p:txBody>
      </p:sp>
      <p:sp>
        <p:nvSpPr>
          <p:cNvPr id="18" name="Slide Number Placeholder 4"/>
          <p:cNvSpPr>
            <a:spLocks noGrp="1"/>
          </p:cNvSpPr>
          <p:nvPr>
            <p:ph type="sldNum" sz="quarter" idx="11"/>
          </p:nvPr>
        </p:nvSpPr>
        <p:spPr/>
        <p:txBody>
          <a:bodyPr/>
          <a:lstStyle/>
          <a:p>
            <a:pPr>
              <a:defRPr/>
            </a:pPr>
            <a:fld id="{3A26F7B7-A4BA-4291-BDDD-A706BEA917D9}" type="slidenum">
              <a:rPr lang="en-US"/>
              <a:pPr>
                <a:defRPr/>
              </a:pPr>
              <a:t>19</a:t>
            </a:fld>
            <a:endParaRPr lang="en-US"/>
          </a:p>
        </p:txBody>
      </p:sp>
      <p:sp>
        <p:nvSpPr>
          <p:cNvPr id="885762" name="Rectangle 2"/>
          <p:cNvSpPr>
            <a:spLocks noGrp="1" noChangeArrowheads="1"/>
          </p:cNvSpPr>
          <p:nvPr>
            <p:ph type="title"/>
          </p:nvPr>
        </p:nvSpPr>
        <p:spPr>
          <a:xfrm>
            <a:off x="1139825" y="49213"/>
            <a:ext cx="7016750" cy="585787"/>
          </a:xfrm>
          <a:noFill/>
          <a:ln/>
        </p:spPr>
        <p:txBody>
          <a:bodyPr/>
          <a:lstStyle/>
          <a:p>
            <a:r>
              <a:rPr lang="en-US"/>
              <a:t>Testing the HI ‘Standard Model’</a:t>
            </a:r>
          </a:p>
        </p:txBody>
      </p:sp>
      <p:pic>
        <p:nvPicPr>
          <p:cNvPr id="885764" name="Picture 4"/>
          <p:cNvPicPr>
            <a:picLocks noChangeAspect="1" noChangeArrowheads="1"/>
          </p:cNvPicPr>
          <p:nvPr/>
        </p:nvPicPr>
        <p:blipFill>
          <a:blip r:embed="rId2" cstate="print"/>
          <a:srcRect/>
          <a:stretch>
            <a:fillRect/>
          </a:stretch>
        </p:blipFill>
        <p:spPr bwMode="auto">
          <a:xfrm>
            <a:off x="179388" y="2133600"/>
            <a:ext cx="5472112" cy="4449763"/>
          </a:xfrm>
          <a:prstGeom prst="rect">
            <a:avLst/>
          </a:prstGeom>
          <a:noFill/>
          <a:ln w="9525">
            <a:noFill/>
            <a:miter lim="800000"/>
            <a:headEnd/>
            <a:tailEnd/>
          </a:ln>
          <a:effectLst/>
        </p:spPr>
      </p:pic>
      <p:sp>
        <p:nvSpPr>
          <p:cNvPr id="885765" name="Text Box 5"/>
          <p:cNvSpPr txBox="1">
            <a:spLocks noChangeArrowheads="1"/>
          </p:cNvSpPr>
          <p:nvPr/>
        </p:nvSpPr>
        <p:spPr bwMode="auto">
          <a:xfrm>
            <a:off x="5521325" y="3883025"/>
            <a:ext cx="3436938" cy="1200150"/>
          </a:xfrm>
          <a:prstGeom prst="rect">
            <a:avLst/>
          </a:prstGeom>
          <a:solidFill>
            <a:srgbClr val="FFFF99"/>
          </a:solidFill>
          <a:ln w="19050" algn="ctr">
            <a:solidFill>
              <a:schemeClr val="tx1"/>
            </a:solidFill>
            <a:miter lim="800000"/>
            <a:headEnd/>
            <a:tailEnd/>
          </a:ln>
          <a:effectLst/>
        </p:spPr>
        <p:txBody>
          <a:bodyPr wrap="none" lIns="92075" tIns="46038" rIns="92075" bIns="46038">
            <a:spAutoFit/>
          </a:bodyPr>
          <a:lstStyle/>
          <a:p>
            <a:r>
              <a:rPr lang="en-US" sz="1000" b="1"/>
              <a:t>BNL Press release, April 18, 2005:</a:t>
            </a:r>
          </a:p>
          <a:p>
            <a:r>
              <a:rPr lang="en-US" b="1">
                <a:solidFill>
                  <a:schemeClr val="hlink"/>
                </a:solidFill>
              </a:rPr>
              <a:t>Data = ideal Hydro</a:t>
            </a:r>
          </a:p>
          <a:p>
            <a:r>
              <a:rPr lang="en-US" b="1">
                <a:solidFill>
                  <a:schemeClr val="hlink"/>
                </a:solidFill>
              </a:rPr>
              <a:t>"Perfect" Liquid</a:t>
            </a:r>
          </a:p>
          <a:p>
            <a:r>
              <a:rPr lang="en-US" sz="1000" b="1"/>
              <a:t>New state of matter more remarkable than predicted –</a:t>
            </a:r>
          </a:p>
          <a:p>
            <a:r>
              <a:rPr lang="en-US" sz="1000" b="1"/>
              <a:t> raising many new questions</a:t>
            </a:r>
          </a:p>
        </p:txBody>
      </p:sp>
      <p:grpSp>
        <p:nvGrpSpPr>
          <p:cNvPr id="2" name="Group 6"/>
          <p:cNvGrpSpPr>
            <a:grpSpLocks/>
          </p:cNvGrpSpPr>
          <p:nvPr/>
        </p:nvGrpSpPr>
        <p:grpSpPr bwMode="auto">
          <a:xfrm>
            <a:off x="1797050" y="765175"/>
            <a:ext cx="7227888" cy="4067175"/>
            <a:chOff x="1132" y="482"/>
            <a:chExt cx="4553" cy="2562"/>
          </a:xfrm>
        </p:grpSpPr>
        <p:grpSp>
          <p:nvGrpSpPr>
            <p:cNvPr id="3" name="Group 7"/>
            <p:cNvGrpSpPr>
              <a:grpSpLocks/>
            </p:cNvGrpSpPr>
            <p:nvPr/>
          </p:nvGrpSpPr>
          <p:grpSpPr bwMode="auto">
            <a:xfrm>
              <a:off x="1132" y="482"/>
              <a:ext cx="4553" cy="2562"/>
              <a:chOff x="1132" y="482"/>
              <a:chExt cx="4553" cy="2562"/>
            </a:xfrm>
          </p:grpSpPr>
          <p:sp>
            <p:nvSpPr>
              <p:cNvPr id="885768" name="AutoShape 8"/>
              <p:cNvSpPr>
                <a:spLocks noChangeArrowheads="1"/>
              </p:cNvSpPr>
              <p:nvPr/>
            </p:nvSpPr>
            <p:spPr bwMode="auto">
              <a:xfrm>
                <a:off x="5420" y="482"/>
                <a:ext cx="265" cy="254"/>
              </a:xfrm>
              <a:prstGeom prst="plus">
                <a:avLst>
                  <a:gd name="adj" fmla="val 25000"/>
                </a:avLst>
              </a:prstGeom>
              <a:solidFill>
                <a:schemeClr val="hlink"/>
              </a:solidFill>
              <a:ln w="9525" algn="ctr">
                <a:solidFill>
                  <a:schemeClr val="tx1"/>
                </a:solidFill>
                <a:miter lim="800000"/>
                <a:headEnd/>
                <a:tailEnd/>
              </a:ln>
              <a:effectLst/>
            </p:spPr>
            <p:txBody>
              <a:bodyPr wrap="none" lIns="92075" tIns="46038" rIns="92075" bIns="46038" anchor="ctr">
                <a:spAutoFit/>
              </a:bodyPr>
              <a:lstStyle/>
              <a:p>
                <a:endParaRPr lang="en-US"/>
              </a:p>
            </p:txBody>
          </p:sp>
          <p:sp>
            <p:nvSpPr>
              <p:cNvPr id="885769" name="Line 9"/>
              <p:cNvSpPr>
                <a:spLocks noChangeShapeType="1"/>
              </p:cNvSpPr>
              <p:nvPr/>
            </p:nvSpPr>
            <p:spPr bwMode="auto">
              <a:xfrm flipV="1">
                <a:off x="1132" y="618"/>
                <a:ext cx="4424" cy="2426"/>
              </a:xfrm>
              <a:prstGeom prst="line">
                <a:avLst/>
              </a:prstGeom>
              <a:noFill/>
              <a:ln w="38100">
                <a:solidFill>
                  <a:schemeClr val="tx1"/>
                </a:solidFill>
                <a:round/>
                <a:headEnd/>
                <a:tailEnd type="triangle" w="lg" len="lg"/>
              </a:ln>
              <a:effectLst/>
            </p:spPr>
            <p:txBody>
              <a:bodyPr lIns="92075" tIns="46038" rIns="92075" bIns="46038">
                <a:spAutoFit/>
              </a:bodyPr>
              <a:lstStyle/>
              <a:p>
                <a:endParaRPr lang="en-US"/>
              </a:p>
            </p:txBody>
          </p:sp>
        </p:grpSp>
        <p:sp>
          <p:nvSpPr>
            <p:cNvPr id="885770" name="Text Box 10"/>
            <p:cNvSpPr txBox="1">
              <a:spLocks noChangeArrowheads="1"/>
            </p:cNvSpPr>
            <p:nvPr/>
          </p:nvSpPr>
          <p:spPr bwMode="auto">
            <a:xfrm>
              <a:off x="5103" y="1071"/>
              <a:ext cx="532" cy="239"/>
            </a:xfrm>
            <a:prstGeom prst="rect">
              <a:avLst/>
            </a:prstGeom>
            <a:solidFill>
              <a:srgbClr val="FFFF99"/>
            </a:solidFill>
            <a:ln w="12700">
              <a:solidFill>
                <a:schemeClr val="tx1"/>
              </a:solidFill>
              <a:miter lim="800000"/>
              <a:headEnd/>
              <a:tailEnd/>
            </a:ln>
            <a:effectLst/>
          </p:spPr>
          <p:txBody>
            <a:bodyPr wrap="none">
              <a:spAutoFit/>
            </a:bodyPr>
            <a:lstStyle/>
            <a:p>
              <a:pPr algn="ctr" eaLnBrk="1" hangingPunct="1">
                <a:lnSpc>
                  <a:spcPct val="100000"/>
                </a:lnSpc>
                <a:spcBef>
                  <a:spcPct val="0"/>
                </a:spcBef>
                <a:buClrTx/>
                <a:buFontTx/>
                <a:buNone/>
              </a:pPr>
              <a:r>
                <a:rPr lang="en-US" sz="1800">
                  <a:solidFill>
                    <a:schemeClr val="tx1"/>
                  </a:solidFill>
                </a:rPr>
                <a:t>LHC ?</a:t>
              </a:r>
            </a:p>
          </p:txBody>
        </p:sp>
      </p:grpSp>
      <p:sp>
        <p:nvSpPr>
          <p:cNvPr id="885772" name="AutoShape 12"/>
          <p:cNvSpPr>
            <a:spLocks noChangeArrowheads="1"/>
          </p:cNvSpPr>
          <p:nvPr/>
        </p:nvSpPr>
        <p:spPr bwMode="auto">
          <a:xfrm rot="-5887708">
            <a:off x="6487319" y="1019969"/>
            <a:ext cx="635000" cy="4176712"/>
          </a:xfrm>
          <a:prstGeom prst="triangle">
            <a:avLst>
              <a:gd name="adj" fmla="val 50000"/>
            </a:avLst>
          </a:prstGeom>
          <a:solidFill>
            <a:srgbClr val="66FF33"/>
          </a:solidFill>
          <a:ln w="9525" algn="ctr">
            <a:solidFill>
              <a:srgbClr val="66FF33"/>
            </a:solidFill>
            <a:miter lim="800000"/>
            <a:headEnd/>
            <a:tailEnd/>
          </a:ln>
          <a:effectLst/>
        </p:spPr>
        <p:txBody>
          <a:bodyPr vert="eaVert" lIns="92075" tIns="46038" rIns="92075" bIns="46038" anchor="ctr">
            <a:spAutoFit/>
          </a:bodyPr>
          <a:lstStyle/>
          <a:p>
            <a:pPr algn="ctr"/>
            <a:endParaRPr lang="en-GB"/>
          </a:p>
        </p:txBody>
      </p:sp>
      <p:sp>
        <p:nvSpPr>
          <p:cNvPr id="885774" name="Oval 14"/>
          <p:cNvSpPr>
            <a:spLocks noChangeArrowheads="1"/>
          </p:cNvSpPr>
          <p:nvPr/>
        </p:nvSpPr>
        <p:spPr bwMode="auto">
          <a:xfrm>
            <a:off x="4167188" y="2963863"/>
            <a:ext cx="671512" cy="684212"/>
          </a:xfrm>
          <a:prstGeom prst="ellipse">
            <a:avLst/>
          </a:prstGeom>
          <a:solidFill>
            <a:srgbClr val="FFFF00">
              <a:alpha val="22000"/>
            </a:srgbClr>
          </a:solidFill>
          <a:ln w="9525" algn="ctr">
            <a:solidFill>
              <a:schemeClr val="tx1"/>
            </a:solidFill>
            <a:round/>
            <a:headEnd/>
            <a:tailEnd/>
          </a:ln>
          <a:effectLst/>
        </p:spPr>
        <p:txBody>
          <a:bodyPr lIns="92075" tIns="46038" rIns="92075" bIns="46038" anchor="ctr">
            <a:spAutoFit/>
          </a:bodyPr>
          <a:lstStyle/>
          <a:p>
            <a:endParaRPr lang="en-US"/>
          </a:p>
        </p:txBody>
      </p:sp>
      <p:sp>
        <p:nvSpPr>
          <p:cNvPr id="885775" name="Line 15"/>
          <p:cNvSpPr>
            <a:spLocks noChangeShapeType="1"/>
          </p:cNvSpPr>
          <p:nvPr/>
        </p:nvSpPr>
        <p:spPr bwMode="auto">
          <a:xfrm>
            <a:off x="4757738" y="3552825"/>
            <a:ext cx="774700" cy="325438"/>
          </a:xfrm>
          <a:prstGeom prst="line">
            <a:avLst/>
          </a:prstGeom>
          <a:noFill/>
          <a:ln w="9525">
            <a:solidFill>
              <a:schemeClr val="tx1"/>
            </a:solidFill>
            <a:round/>
            <a:headEnd/>
            <a:tailEnd/>
          </a:ln>
          <a:effectLst/>
        </p:spPr>
        <p:txBody>
          <a:bodyPr wrap="none" lIns="92075" tIns="46038" rIns="92075" bIns="46038">
            <a:spAutoFit/>
          </a:bodyPr>
          <a:lstStyle/>
          <a:p>
            <a:endParaRPr lang="en-US"/>
          </a:p>
        </p:txBody>
      </p:sp>
      <p:sp>
        <p:nvSpPr>
          <p:cNvPr id="885776" name="Text Box 16"/>
          <p:cNvSpPr txBox="1">
            <a:spLocks noChangeArrowheads="1"/>
          </p:cNvSpPr>
          <p:nvPr/>
        </p:nvSpPr>
        <p:spPr bwMode="auto">
          <a:xfrm>
            <a:off x="1827213" y="4976813"/>
            <a:ext cx="4316412" cy="1643062"/>
          </a:xfrm>
          <a:prstGeom prst="rect">
            <a:avLst/>
          </a:prstGeom>
          <a:solidFill>
            <a:srgbClr val="FFFF99"/>
          </a:solidFill>
          <a:ln w="19050" algn="ctr">
            <a:solidFill>
              <a:schemeClr val="tx1"/>
            </a:solidFill>
            <a:miter lim="800000"/>
            <a:headEnd/>
            <a:tailEnd/>
          </a:ln>
          <a:effectLst/>
        </p:spPr>
        <p:txBody>
          <a:bodyPr wrap="none" lIns="92075" tIns="46038" rIns="92075" bIns="46038">
            <a:spAutoFit/>
          </a:bodyPr>
          <a:lstStyle/>
          <a:p>
            <a:pPr algn="ctr"/>
            <a:r>
              <a:rPr lang="en-US" sz="1800" b="1"/>
              <a:t>LHC will either </a:t>
            </a:r>
          </a:p>
          <a:p>
            <a:pPr algn="ctr"/>
            <a:r>
              <a:rPr lang="en-US" sz="1800" b="1"/>
              <a:t>confirm the RHIC interpretation</a:t>
            </a:r>
          </a:p>
          <a:p>
            <a:pPr algn="ctr"/>
            <a:r>
              <a:rPr lang="en-US" b="1"/>
              <a:t>(and measure parameters of the QGP EoS)</a:t>
            </a:r>
          </a:p>
          <a:p>
            <a:pPr algn="ctr"/>
            <a:r>
              <a:rPr lang="en-US" sz="1800" b="1">
                <a:solidFill>
                  <a:schemeClr val="hlink"/>
                </a:solidFill>
                <a:effectLst>
                  <a:outerShdw blurRad="38100" dist="38100" dir="2700000" algn="tl">
                    <a:srgbClr val="000000"/>
                  </a:outerShdw>
                </a:effectLst>
              </a:rPr>
              <a:t>OR</a:t>
            </a:r>
          </a:p>
          <a:p>
            <a:pPr algn="ctr"/>
            <a:r>
              <a:rPr lang="en-US" sz="1800" b="1"/>
              <a:t>???????? </a:t>
            </a:r>
          </a:p>
        </p:txBody>
      </p:sp>
      <p:sp>
        <p:nvSpPr>
          <p:cNvPr id="885763" name="Rectangle 3"/>
          <p:cNvSpPr>
            <a:spLocks noGrp="1" noChangeArrowheads="1"/>
          </p:cNvSpPr>
          <p:nvPr>
            <p:ph type="body" idx="1"/>
          </p:nvPr>
        </p:nvSpPr>
        <p:spPr/>
        <p:txBody>
          <a:bodyPr/>
          <a:lstStyle/>
          <a:p>
            <a:r>
              <a:rPr lang="en-US" dirty="0"/>
              <a:t> Hydro seems to work very well for first time at RHIC</a:t>
            </a:r>
          </a:p>
          <a:p>
            <a:pPr lvl="1"/>
            <a:r>
              <a:rPr lang="en-US" dirty="0"/>
              <a:t> LHC prediction: </a:t>
            </a:r>
            <a:r>
              <a:rPr lang="en-US" dirty="0">
                <a:solidFill>
                  <a:srgbClr val="FF00FF"/>
                </a:solidFill>
              </a:rPr>
              <a:t>modest rise </a:t>
            </a:r>
            <a:r>
              <a:rPr lang="en-US" sz="1600" dirty="0"/>
              <a:t>(Depending on </a:t>
            </a:r>
            <a:r>
              <a:rPr lang="en-US" sz="1600" dirty="0" err="1"/>
              <a:t>EoS</a:t>
            </a:r>
            <a:r>
              <a:rPr lang="en-US" sz="1600" dirty="0"/>
              <a:t>, viscosity, speed of sound, </a:t>
            </a:r>
            <a:r>
              <a:rPr lang="en-US" sz="1600" dirty="0" err="1"/>
              <a:t>dN</a:t>
            </a:r>
            <a:r>
              <a:rPr lang="en-US" sz="1600" baseline="-25000" dirty="0" err="1"/>
              <a:t>ch</a:t>
            </a:r>
            <a:r>
              <a:rPr lang="en-US" sz="1600" dirty="0"/>
              <a:t>/d</a:t>
            </a:r>
            <a:r>
              <a:rPr lang="en-US" sz="1600" dirty="0">
                <a:latin typeface="Symbol" pitchFamily="18" charset="2"/>
              </a:rPr>
              <a:t>h, ..</a:t>
            </a:r>
            <a:r>
              <a:rPr lang="en-US" sz="1600" dirty="0"/>
              <a:t>)</a:t>
            </a:r>
          </a:p>
          <a:p>
            <a:pPr lvl="2"/>
            <a:r>
              <a:rPr lang="en-US" sz="1600" dirty="0"/>
              <a:t>(‘better than ideal is impossible’)</a:t>
            </a:r>
          </a:p>
          <a:p>
            <a:pPr lvl="1"/>
            <a:r>
              <a:rPr lang="en-US" dirty="0"/>
              <a:t> experimental trend &amp; scaling predicts </a:t>
            </a:r>
            <a:r>
              <a:rPr lang="en-US" dirty="0">
                <a:solidFill>
                  <a:srgbClr val="FF00FF"/>
                </a:solidFill>
              </a:rPr>
              <a:t>large increase</a:t>
            </a:r>
            <a:r>
              <a:rPr lang="en-US" dirty="0"/>
              <a:t> of flow</a:t>
            </a:r>
          </a:p>
          <a:p>
            <a:pPr lvl="2"/>
            <a:r>
              <a:rPr lang="en-US" sz="1600" dirty="0"/>
              <a:t>(‘RHIC = Hydro is just a chance coincidence’)</a:t>
            </a:r>
          </a:p>
        </p:txBody>
      </p:sp>
      <p:sp>
        <p:nvSpPr>
          <p:cNvPr id="885778" name="Text Box 18"/>
          <p:cNvSpPr txBox="1">
            <a:spLocks noChangeArrowheads="1"/>
          </p:cNvSpPr>
          <p:nvPr/>
        </p:nvSpPr>
        <p:spPr bwMode="auto">
          <a:xfrm>
            <a:off x="1874838" y="6075363"/>
            <a:ext cx="1592262" cy="420687"/>
          </a:xfrm>
          <a:prstGeom prst="rect">
            <a:avLst/>
          </a:prstGeom>
          <a:noFill/>
          <a:ln w="9525" algn="ctr">
            <a:noFill/>
            <a:miter lim="800000"/>
            <a:headEnd/>
            <a:tailEnd/>
          </a:ln>
          <a:effectLst/>
        </p:spPr>
        <p:txBody>
          <a:bodyPr wrap="none" lIns="92075" tIns="46038" rIns="92075" bIns="46038">
            <a:spAutoFit/>
          </a:bodyPr>
          <a:lstStyle/>
          <a:p>
            <a:r>
              <a:rPr lang="en-US" sz="2400">
                <a:solidFill>
                  <a:schemeClr val="tx1"/>
                </a:solidFill>
              </a:rPr>
              <a:t>Multiplicity</a:t>
            </a:r>
          </a:p>
        </p:txBody>
      </p:sp>
      <p:sp>
        <p:nvSpPr>
          <p:cNvPr id="885779" name="Text Box 19"/>
          <p:cNvSpPr txBox="1">
            <a:spLocks noChangeArrowheads="1"/>
          </p:cNvSpPr>
          <p:nvPr/>
        </p:nvSpPr>
        <p:spPr bwMode="auto">
          <a:xfrm rot="16200000">
            <a:off x="-788987" y="4286250"/>
            <a:ext cx="1998662" cy="420688"/>
          </a:xfrm>
          <a:prstGeom prst="rect">
            <a:avLst/>
          </a:prstGeom>
          <a:noFill/>
          <a:ln w="9525" algn="ctr">
            <a:noFill/>
            <a:miter lim="800000"/>
            <a:headEnd/>
            <a:tailEnd/>
          </a:ln>
          <a:effectLst/>
        </p:spPr>
        <p:txBody>
          <a:bodyPr wrap="none" lIns="92075" tIns="46038" rIns="92075" bIns="46038">
            <a:spAutoFit/>
          </a:bodyPr>
          <a:lstStyle/>
          <a:p>
            <a:r>
              <a:rPr lang="en-US" sz="2400">
                <a:solidFill>
                  <a:schemeClr val="tx1"/>
                </a:solidFill>
              </a:rPr>
              <a:t>(scaled) Flow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1E9555-5461-47E7-931A-4FFB5997AB81}" type="datetime1">
              <a:rPr lang="en-US" smtClean="0"/>
              <a:pPr>
                <a:defRPr/>
              </a:pPr>
              <a:t>12/8/2010</a:t>
            </a:fld>
            <a:endParaRPr lang="en-US"/>
          </a:p>
        </p:txBody>
      </p:sp>
      <p:sp>
        <p:nvSpPr>
          <p:cNvPr id="3" name="Text Box 4"/>
          <p:cNvSpPr txBox="1">
            <a:spLocks noChangeArrowheads="1"/>
          </p:cNvSpPr>
          <p:nvPr/>
        </p:nvSpPr>
        <p:spPr bwMode="auto">
          <a:xfrm>
            <a:off x="381000" y="1752600"/>
            <a:ext cx="8534400" cy="3293209"/>
          </a:xfrm>
          <a:prstGeom prst="rect">
            <a:avLst/>
          </a:prstGeom>
          <a:noFill/>
          <a:ln w="9525">
            <a:noFill/>
            <a:miter lim="800000"/>
            <a:headEnd/>
            <a:tailEnd/>
          </a:ln>
        </p:spPr>
        <p:txBody>
          <a:bodyPr wrap="square">
            <a:spAutoFit/>
          </a:bodyPr>
          <a:lstStyle/>
          <a:p>
            <a:r>
              <a:rPr lang="en-US" sz="2400" b="1" dirty="0" smtClean="0">
                <a:solidFill>
                  <a:srgbClr val="002060"/>
                </a:solidFill>
              </a:rPr>
              <a:t>Jurgen Schukraft is off to a conference to tell the world on how beautiful the LHC works. </a:t>
            </a:r>
          </a:p>
          <a:p>
            <a:endParaRPr lang="en-US" sz="2400" b="1" dirty="0" smtClean="0">
              <a:solidFill>
                <a:srgbClr val="002060"/>
              </a:solidFill>
            </a:endParaRPr>
          </a:p>
          <a:p>
            <a:r>
              <a:rPr lang="en-US" sz="2400" b="1" dirty="0" smtClean="0">
                <a:solidFill>
                  <a:srgbClr val="006600"/>
                </a:solidFill>
              </a:rPr>
              <a:t>He transmits his apologies for not being present and congratulates LHC for an incredible achievement. </a:t>
            </a:r>
          </a:p>
          <a:p>
            <a:endParaRPr lang="en-US" sz="2800" b="1" dirty="0" smtClean="0">
              <a:solidFill>
                <a:srgbClr val="002060"/>
              </a:solidFill>
            </a:endParaRPr>
          </a:p>
          <a:p>
            <a:r>
              <a:rPr lang="en-US" sz="2000" b="1" dirty="0" smtClean="0"/>
              <a:t>Note: The reason of </a:t>
            </a:r>
            <a:r>
              <a:rPr lang="en-US" sz="2000" b="1" dirty="0" err="1" smtClean="0"/>
              <a:t>Jurgen’s</a:t>
            </a:r>
            <a:r>
              <a:rPr lang="en-US" sz="2000" b="1" dirty="0" smtClean="0"/>
              <a:t> absence is not the fact that he got too annoyed about the 2010 heavy Ion schedule discussions.</a:t>
            </a:r>
          </a:p>
          <a:p>
            <a:r>
              <a:rPr lang="en-US" sz="2000" b="1" dirty="0" smtClean="0"/>
              <a:t> </a:t>
            </a:r>
            <a:endParaRPr lang="en-US" sz="2000" b="1" dirty="0" smtClean="0"/>
          </a:p>
        </p:txBody>
      </p:sp>
      <p:sp>
        <p:nvSpPr>
          <p:cNvPr id="6" name="Rectangle 2"/>
          <p:cNvSpPr txBox="1">
            <a:spLocks noChangeArrowheads="1"/>
          </p:cNvSpPr>
          <p:nvPr/>
        </p:nvSpPr>
        <p:spPr bwMode="auto">
          <a:xfrm>
            <a:off x="2658471" y="277100"/>
            <a:ext cx="3698128" cy="480774"/>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FF0000"/>
                </a:solidFill>
                <a:uLnTx/>
                <a:uFillTx/>
                <a:latin typeface="Arial"/>
                <a:ea typeface="+mj-ea"/>
                <a:cs typeface="+mj-cs"/>
              </a:rPr>
              <a:t>Where is Jurgen ...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CERN, 2 Dec  2010 J. Schukraft</a:t>
            </a:r>
          </a:p>
        </p:txBody>
      </p:sp>
      <p:sp>
        <p:nvSpPr>
          <p:cNvPr id="11" name="Slide Number Placeholder 4"/>
          <p:cNvSpPr>
            <a:spLocks noGrp="1"/>
          </p:cNvSpPr>
          <p:nvPr>
            <p:ph type="sldNum" sz="quarter" idx="11"/>
          </p:nvPr>
        </p:nvSpPr>
        <p:spPr/>
        <p:txBody>
          <a:bodyPr/>
          <a:lstStyle/>
          <a:p>
            <a:pPr>
              <a:defRPr/>
            </a:pPr>
            <a:fld id="{F51222A5-E6C3-45F2-8E12-B31DBA6AE298}" type="slidenum">
              <a:rPr lang="en-US"/>
              <a:pPr>
                <a:defRPr/>
              </a:pPr>
              <a:t>20</a:t>
            </a:fld>
            <a:endParaRPr lang="en-US"/>
          </a:p>
        </p:txBody>
      </p:sp>
      <p:sp>
        <p:nvSpPr>
          <p:cNvPr id="900098" name="Rectangle 2"/>
          <p:cNvSpPr>
            <a:spLocks noGrp="1" noChangeArrowheads="1"/>
          </p:cNvSpPr>
          <p:nvPr>
            <p:ph type="title"/>
          </p:nvPr>
        </p:nvSpPr>
        <p:spPr>
          <a:xfrm>
            <a:off x="1139825" y="49213"/>
            <a:ext cx="7016750" cy="585787"/>
          </a:xfrm>
          <a:noFill/>
          <a:ln/>
        </p:spPr>
        <p:txBody>
          <a:bodyPr/>
          <a:lstStyle/>
          <a:p>
            <a:r>
              <a:rPr lang="en-US" dirty="0"/>
              <a:t>Testing the HI ‘Standard Model’</a:t>
            </a:r>
          </a:p>
        </p:txBody>
      </p:sp>
      <p:pic>
        <p:nvPicPr>
          <p:cNvPr id="900099" name="Picture 3"/>
          <p:cNvPicPr>
            <a:picLocks noChangeAspect="1" noChangeArrowheads="1"/>
          </p:cNvPicPr>
          <p:nvPr/>
        </p:nvPicPr>
        <p:blipFill>
          <a:blip r:embed="rId2" cstate="print"/>
          <a:srcRect/>
          <a:stretch>
            <a:fillRect/>
          </a:stretch>
        </p:blipFill>
        <p:spPr bwMode="auto">
          <a:xfrm>
            <a:off x="179388" y="2133600"/>
            <a:ext cx="5472112" cy="4449763"/>
          </a:xfrm>
          <a:prstGeom prst="rect">
            <a:avLst/>
          </a:prstGeom>
          <a:noFill/>
          <a:ln w="9525">
            <a:noFill/>
            <a:miter lim="800000"/>
            <a:headEnd/>
            <a:tailEnd/>
          </a:ln>
          <a:effectLst/>
        </p:spPr>
      </p:pic>
      <p:sp>
        <p:nvSpPr>
          <p:cNvPr id="900106" name="AutoShape 10"/>
          <p:cNvSpPr>
            <a:spLocks noChangeArrowheads="1"/>
          </p:cNvSpPr>
          <p:nvPr/>
        </p:nvSpPr>
        <p:spPr bwMode="auto">
          <a:xfrm rot="-5887708">
            <a:off x="6487319" y="1019969"/>
            <a:ext cx="635000" cy="4176712"/>
          </a:xfrm>
          <a:prstGeom prst="triangle">
            <a:avLst>
              <a:gd name="adj" fmla="val 50000"/>
            </a:avLst>
          </a:prstGeom>
          <a:solidFill>
            <a:srgbClr val="66FF33"/>
          </a:solidFill>
          <a:ln w="9525" algn="ctr">
            <a:solidFill>
              <a:srgbClr val="66FF33"/>
            </a:solidFill>
            <a:miter lim="800000"/>
            <a:headEnd/>
            <a:tailEnd/>
          </a:ln>
          <a:effectLst/>
        </p:spPr>
        <p:txBody>
          <a:bodyPr vert="eaVert" lIns="92075" tIns="46038" rIns="92075" bIns="46038" anchor="ctr">
            <a:spAutoFit/>
          </a:bodyPr>
          <a:lstStyle/>
          <a:p>
            <a:pPr algn="ctr"/>
            <a:endParaRPr lang="en-GB"/>
          </a:p>
        </p:txBody>
      </p:sp>
      <p:sp>
        <p:nvSpPr>
          <p:cNvPr id="900110" name="Rectangle 14"/>
          <p:cNvSpPr>
            <a:spLocks noGrp="1" noChangeArrowheads="1"/>
          </p:cNvSpPr>
          <p:nvPr>
            <p:ph type="body" idx="1"/>
          </p:nvPr>
        </p:nvSpPr>
        <p:spPr/>
        <p:txBody>
          <a:bodyPr/>
          <a:lstStyle/>
          <a:p>
            <a:r>
              <a:rPr lang="en-US"/>
              <a:t> Hydro passed the first test !</a:t>
            </a:r>
          </a:p>
          <a:p>
            <a:pPr lvl="1"/>
            <a:r>
              <a:rPr lang="en-US" sz="1600"/>
              <a:t> </a:t>
            </a:r>
            <a:r>
              <a:rPr lang="en-US"/>
              <a:t>many more tests of Hydro and the HI-SM to come….</a:t>
            </a:r>
          </a:p>
        </p:txBody>
      </p:sp>
      <p:sp>
        <p:nvSpPr>
          <p:cNvPr id="900103" name="AutoShape 7"/>
          <p:cNvSpPr>
            <a:spLocks noChangeArrowheads="1"/>
          </p:cNvSpPr>
          <p:nvPr/>
        </p:nvSpPr>
        <p:spPr bwMode="auto">
          <a:xfrm>
            <a:off x="7486650" y="2409825"/>
            <a:ext cx="420688" cy="403225"/>
          </a:xfrm>
          <a:prstGeom prst="plus">
            <a:avLst>
              <a:gd name="adj" fmla="val 25000"/>
            </a:avLst>
          </a:prstGeom>
          <a:solidFill>
            <a:schemeClr val="hlink"/>
          </a:solidFill>
          <a:ln w="9525" algn="ctr">
            <a:solidFill>
              <a:schemeClr val="tx1"/>
            </a:solidFill>
            <a:miter lim="800000"/>
            <a:headEnd/>
            <a:tailEnd/>
          </a:ln>
          <a:effectLst/>
        </p:spPr>
        <p:txBody>
          <a:bodyPr wrap="none" lIns="92075" tIns="46038" rIns="92075" bIns="46038" anchor="ctr">
            <a:spAutoFit/>
          </a:bodyPr>
          <a:lstStyle/>
          <a:p>
            <a:endParaRPr lang="en-US"/>
          </a:p>
        </p:txBody>
      </p:sp>
      <p:sp>
        <p:nvSpPr>
          <p:cNvPr id="900104" name="Line 8"/>
          <p:cNvSpPr>
            <a:spLocks noChangeShapeType="1"/>
          </p:cNvSpPr>
          <p:nvPr/>
        </p:nvSpPr>
        <p:spPr bwMode="auto">
          <a:xfrm flipV="1">
            <a:off x="1797050" y="981075"/>
            <a:ext cx="7023100" cy="3851275"/>
          </a:xfrm>
          <a:prstGeom prst="line">
            <a:avLst/>
          </a:prstGeom>
          <a:noFill/>
          <a:ln w="38100">
            <a:solidFill>
              <a:schemeClr val="tx1"/>
            </a:solidFill>
            <a:round/>
            <a:headEnd/>
            <a:tailEnd type="triangle" w="lg" len="lg"/>
          </a:ln>
          <a:effectLst/>
        </p:spPr>
        <p:txBody>
          <a:bodyPr lIns="92075" tIns="46038" rIns="92075" bIns="46038">
            <a:spAutoFit/>
          </a:bodyPr>
          <a:lstStyle/>
          <a:p>
            <a:endParaRPr lang="en-US"/>
          </a:p>
        </p:txBody>
      </p:sp>
      <p:sp>
        <p:nvSpPr>
          <p:cNvPr id="900105" name="Text Box 9"/>
          <p:cNvSpPr txBox="1">
            <a:spLocks noChangeArrowheads="1"/>
          </p:cNvSpPr>
          <p:nvPr/>
        </p:nvSpPr>
        <p:spPr bwMode="auto">
          <a:xfrm>
            <a:off x="8132763" y="1700213"/>
            <a:ext cx="781050" cy="379412"/>
          </a:xfrm>
          <a:prstGeom prst="rect">
            <a:avLst/>
          </a:prstGeom>
          <a:solidFill>
            <a:srgbClr val="FFFF99"/>
          </a:solidFill>
          <a:ln w="12700">
            <a:solidFill>
              <a:schemeClr val="tx1"/>
            </a:solidFill>
            <a:miter lim="800000"/>
            <a:headEnd/>
            <a:tailEnd/>
          </a:ln>
          <a:effectLst/>
        </p:spPr>
        <p:txBody>
          <a:bodyPr wrap="none">
            <a:spAutoFit/>
          </a:bodyPr>
          <a:lstStyle/>
          <a:p>
            <a:pPr algn="ctr" eaLnBrk="1" hangingPunct="1">
              <a:lnSpc>
                <a:spcPct val="100000"/>
              </a:lnSpc>
              <a:spcBef>
                <a:spcPct val="0"/>
              </a:spcBef>
              <a:buClrTx/>
              <a:buFontTx/>
              <a:buNone/>
            </a:pPr>
            <a:r>
              <a:rPr lang="en-US" sz="1800">
                <a:solidFill>
                  <a:schemeClr val="tx1"/>
                </a:solidFill>
              </a:rPr>
              <a:t>LHC !</a:t>
            </a:r>
          </a:p>
        </p:txBody>
      </p:sp>
      <p:sp>
        <p:nvSpPr>
          <p:cNvPr id="900112" name="Text Box 16"/>
          <p:cNvSpPr txBox="1">
            <a:spLocks noChangeArrowheads="1"/>
          </p:cNvSpPr>
          <p:nvPr/>
        </p:nvSpPr>
        <p:spPr bwMode="auto">
          <a:xfrm>
            <a:off x="6224588" y="4684713"/>
            <a:ext cx="2711450" cy="885825"/>
          </a:xfrm>
          <a:prstGeom prst="rect">
            <a:avLst/>
          </a:prstGeom>
          <a:solidFill>
            <a:srgbClr val="FFFF99"/>
          </a:solidFill>
          <a:ln w="19050" algn="ctr">
            <a:solidFill>
              <a:schemeClr val="tx1"/>
            </a:solidFill>
            <a:miter lim="800000"/>
            <a:headEnd/>
            <a:tailEnd/>
          </a:ln>
          <a:effectLst/>
        </p:spPr>
        <p:txBody>
          <a:bodyPr wrap="none" lIns="92075" tIns="46038" rIns="92075" bIns="46038">
            <a:spAutoFit/>
          </a:bodyPr>
          <a:lstStyle/>
          <a:p>
            <a:r>
              <a:rPr lang="en-US" sz="1000" b="1"/>
              <a:t>CERN Press release, November 26, 2010:</a:t>
            </a:r>
          </a:p>
          <a:p>
            <a:endParaRPr lang="en-US" sz="1000" b="1"/>
          </a:p>
          <a:p>
            <a:r>
              <a:rPr lang="en-US" sz="1000" b="1"/>
              <a:t>‘confirms that the much hotter plasma </a:t>
            </a:r>
            <a:br>
              <a:rPr lang="en-US" sz="1000" b="1"/>
            </a:br>
            <a:r>
              <a:rPr lang="en-US" sz="1000" b="1"/>
              <a:t>produced at the LHC behaves as a </a:t>
            </a:r>
            <a:br>
              <a:rPr lang="en-US" sz="1000" b="1"/>
            </a:br>
            <a:r>
              <a:rPr lang="en-US" sz="1000" b="1"/>
              <a:t>very low viscosity liquid (a perfect fluid)..’</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919191"/>
                </a:solidFill>
              </a:rPr>
              <a:t>CERN, 2 Dec  2010 J. Schukraft</a:t>
            </a:r>
            <a:endParaRPr lang="en-US">
              <a:solidFill>
                <a:srgbClr val="919191"/>
              </a:solidFill>
            </a:endParaRPr>
          </a:p>
        </p:txBody>
      </p:sp>
      <p:sp>
        <p:nvSpPr>
          <p:cNvPr id="5" name="Slide Number Placeholder 4"/>
          <p:cNvSpPr>
            <a:spLocks noGrp="1"/>
          </p:cNvSpPr>
          <p:nvPr>
            <p:ph type="sldNum" sz="quarter" idx="11"/>
          </p:nvPr>
        </p:nvSpPr>
        <p:spPr/>
        <p:txBody>
          <a:bodyPr/>
          <a:lstStyle/>
          <a:p>
            <a:pPr>
              <a:defRPr/>
            </a:pPr>
            <a:fld id="{30938EFF-A9E3-4A5B-A3AC-2C9BB168E29F}" type="slidenum">
              <a:rPr lang="en-US" smtClean="0">
                <a:solidFill>
                  <a:srgbClr val="000000"/>
                </a:solidFill>
              </a:rPr>
              <a:pPr>
                <a:defRPr/>
              </a:pPr>
              <a:t>21</a:t>
            </a:fld>
            <a:endParaRPr lang="en-US">
              <a:solidFill>
                <a:srgbClr val="000000"/>
              </a:solidFill>
            </a:endParaRPr>
          </a:p>
        </p:txBody>
      </p:sp>
      <p:sp>
        <p:nvSpPr>
          <p:cNvPr id="6" name="Rectangle 2"/>
          <p:cNvSpPr txBox="1">
            <a:spLocks noChangeArrowheads="1"/>
          </p:cNvSpPr>
          <p:nvPr/>
        </p:nvSpPr>
        <p:spPr>
          <a:xfrm>
            <a:off x="1139825" y="49213"/>
            <a:ext cx="7016750" cy="585787"/>
          </a:xfrm>
          <a:prstGeom prst="rect">
            <a:avLst/>
          </a:prstGeom>
          <a:noFill/>
          <a:ln/>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0" cap="none" spc="0" normalizeH="0" baseline="0" noProof="0" dirty="0" err="1" smtClean="0">
                <a:ln>
                  <a:noFill/>
                </a:ln>
                <a:solidFill>
                  <a:srgbClr val="FF0000"/>
                </a:solidFill>
                <a:effectLst/>
                <a:uLnTx/>
                <a:uFillTx/>
                <a:latin typeface="+mj-lt"/>
                <a:ea typeface="+mj-ea"/>
                <a:cs typeface="+mj-cs"/>
              </a:rPr>
              <a:t>Pb-Pb</a:t>
            </a:r>
            <a:r>
              <a:rPr kumimoji="0" lang="en-US" sz="3600" b="1" i="0" u="none" strike="noStrike" kern="0" cap="none" spc="0" normalizeH="0" baseline="0" noProof="0" dirty="0" smtClean="0">
                <a:ln>
                  <a:noFill/>
                </a:ln>
                <a:solidFill>
                  <a:srgbClr val="FF0000"/>
                </a:solidFill>
                <a:effectLst/>
                <a:uLnTx/>
                <a:uFillTx/>
                <a:latin typeface="+mj-lt"/>
                <a:ea typeface="+mj-ea"/>
                <a:cs typeface="+mj-cs"/>
              </a:rPr>
              <a:t> ALICE, CMS</a:t>
            </a:r>
          </a:p>
        </p:txBody>
      </p:sp>
      <p:pic>
        <p:nvPicPr>
          <p:cNvPr id="7" name="Picture 3"/>
          <p:cNvPicPr>
            <a:picLocks noChangeAspect="1" noChangeArrowheads="1"/>
          </p:cNvPicPr>
          <p:nvPr/>
        </p:nvPicPr>
        <p:blipFill>
          <a:blip r:embed="rId2" cstate="print"/>
          <a:srcRect/>
          <a:stretch>
            <a:fillRect/>
          </a:stretch>
        </p:blipFill>
        <p:spPr bwMode="auto">
          <a:xfrm>
            <a:off x="3124200" y="762000"/>
            <a:ext cx="5638800" cy="2038571"/>
          </a:xfrm>
          <a:prstGeom prst="rect">
            <a:avLst/>
          </a:prstGeom>
          <a:noFill/>
          <a:ln w="12700">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1828800" y="2895600"/>
            <a:ext cx="5867400" cy="2065654"/>
          </a:xfrm>
          <a:prstGeom prst="rect">
            <a:avLst/>
          </a:prstGeom>
          <a:noFill/>
          <a:ln w="9525">
            <a:noFill/>
            <a:miter lim="800000"/>
            <a:headEnd/>
            <a:tailEnd/>
          </a:ln>
        </p:spPr>
      </p:pic>
      <p:pic>
        <p:nvPicPr>
          <p:cNvPr id="9" name="Content Placeholder 3" descr="HI-DijetSupp-151076-1328520-Lego-huge.png"/>
          <p:cNvPicPr>
            <a:picLocks noChangeAspect="1"/>
          </p:cNvPicPr>
          <p:nvPr/>
        </p:nvPicPr>
        <p:blipFill>
          <a:blip r:embed="rId4" cstate="print"/>
          <a:stretch>
            <a:fillRect/>
          </a:stretch>
        </p:blipFill>
        <p:spPr>
          <a:xfrm>
            <a:off x="152400" y="838200"/>
            <a:ext cx="2819400" cy="2036431"/>
          </a:xfrm>
          <a:prstGeom prst="rect">
            <a:avLst/>
          </a:prstGeom>
        </p:spPr>
      </p:pic>
      <p:sp>
        <p:nvSpPr>
          <p:cNvPr id="10" name="TextBox 9"/>
          <p:cNvSpPr txBox="1"/>
          <p:nvPr/>
        </p:nvSpPr>
        <p:spPr>
          <a:xfrm>
            <a:off x="228600" y="5029200"/>
            <a:ext cx="8686800" cy="1477328"/>
          </a:xfrm>
          <a:prstGeom prst="rect">
            <a:avLst/>
          </a:prstGeom>
          <a:noFill/>
        </p:spPr>
        <p:txBody>
          <a:bodyPr wrap="square" rtlCol="0">
            <a:spAutoFit/>
          </a:bodyPr>
          <a:lstStyle/>
          <a:p>
            <a:r>
              <a:rPr lang="en-US" b="1" dirty="0" smtClean="0">
                <a:solidFill>
                  <a:srgbClr val="002060"/>
                </a:solidFill>
              </a:rPr>
              <a:t>ALICE is of course very happy about the excitement that the Heavy Ion program has also generated within the other experiments.</a:t>
            </a:r>
          </a:p>
          <a:p>
            <a:endParaRPr lang="en-US" b="1" dirty="0" smtClean="0"/>
          </a:p>
          <a:p>
            <a:r>
              <a:rPr lang="en-US" b="1" dirty="0" smtClean="0">
                <a:solidFill>
                  <a:srgbClr val="006600"/>
                </a:solidFill>
              </a:rPr>
              <a:t>The competitive and complementary views on the Heavy Ion Collisions have and will certainly boost this field of research at LHC !</a:t>
            </a:r>
            <a:endParaRPr lang="en-US" b="1" dirty="0">
              <a:solidFill>
                <a:srgbClr val="0066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30938EFF-A9E3-4A5B-A3AC-2C9BB168E29F}" type="slidenum">
              <a:rPr lang="en-US" smtClean="0">
                <a:solidFill>
                  <a:srgbClr val="000000"/>
                </a:solidFill>
              </a:rPr>
              <a:pPr>
                <a:defRPr/>
              </a:pPr>
              <a:t>22</a:t>
            </a:fld>
            <a:endParaRPr lang="en-US">
              <a:solidFill>
                <a:srgbClr val="000000"/>
              </a:solidFill>
            </a:endParaRPr>
          </a:p>
        </p:txBody>
      </p:sp>
      <p:pic>
        <p:nvPicPr>
          <p:cNvPr id="294914" name="Picture 2"/>
          <p:cNvPicPr>
            <a:picLocks noChangeAspect="1" noChangeArrowheads="1"/>
          </p:cNvPicPr>
          <p:nvPr/>
        </p:nvPicPr>
        <p:blipFill>
          <a:blip r:embed="rId2" cstate="print"/>
          <a:srcRect/>
          <a:stretch>
            <a:fillRect/>
          </a:stretch>
        </p:blipFill>
        <p:spPr bwMode="auto">
          <a:xfrm>
            <a:off x="304800" y="914400"/>
            <a:ext cx="2971800" cy="3962400"/>
          </a:xfrm>
          <a:prstGeom prst="rect">
            <a:avLst/>
          </a:prstGeom>
          <a:noFill/>
          <a:ln w="9525">
            <a:noFill/>
            <a:miter lim="800000"/>
            <a:headEnd/>
            <a:tailEnd/>
          </a:ln>
          <a:effectLst/>
        </p:spPr>
      </p:pic>
      <p:pic>
        <p:nvPicPr>
          <p:cNvPr id="294915" name="Picture 3"/>
          <p:cNvPicPr>
            <a:picLocks noChangeAspect="1" noChangeArrowheads="1"/>
          </p:cNvPicPr>
          <p:nvPr/>
        </p:nvPicPr>
        <p:blipFill>
          <a:blip r:embed="rId3" cstate="print"/>
          <a:srcRect/>
          <a:stretch>
            <a:fillRect/>
          </a:stretch>
        </p:blipFill>
        <p:spPr bwMode="auto">
          <a:xfrm>
            <a:off x="3733800" y="990600"/>
            <a:ext cx="5181600" cy="3886200"/>
          </a:xfrm>
          <a:prstGeom prst="rect">
            <a:avLst/>
          </a:prstGeom>
          <a:noFill/>
          <a:ln w="9525">
            <a:noFill/>
            <a:miter lim="800000"/>
            <a:headEnd/>
            <a:tailEnd/>
          </a:ln>
          <a:effectLst/>
        </p:spPr>
      </p:pic>
      <p:sp>
        <p:nvSpPr>
          <p:cNvPr id="9" name="Rectangle 2"/>
          <p:cNvSpPr txBox="1">
            <a:spLocks noChangeArrowheads="1"/>
          </p:cNvSpPr>
          <p:nvPr/>
        </p:nvSpPr>
        <p:spPr bwMode="auto">
          <a:xfrm>
            <a:off x="2490563" y="46320"/>
            <a:ext cx="4315284" cy="591573"/>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FF0000"/>
                </a:solidFill>
                <a:effectLst/>
                <a:uLnTx/>
                <a:uFillTx/>
                <a:latin typeface="Arial"/>
                <a:ea typeface="+mj-ea"/>
                <a:cs typeface="+mj-cs"/>
              </a:rPr>
              <a:t>End of Run Parties</a:t>
            </a:r>
          </a:p>
        </p:txBody>
      </p:sp>
      <p:sp>
        <p:nvSpPr>
          <p:cNvPr id="10" name="TextBox 9"/>
          <p:cNvSpPr txBox="1"/>
          <p:nvPr/>
        </p:nvSpPr>
        <p:spPr>
          <a:xfrm>
            <a:off x="1371600" y="5105400"/>
            <a:ext cx="5638800" cy="923330"/>
          </a:xfrm>
          <a:prstGeom prst="rect">
            <a:avLst/>
          </a:prstGeom>
          <a:noFill/>
        </p:spPr>
        <p:txBody>
          <a:bodyPr wrap="square" rtlCol="0">
            <a:spAutoFit/>
          </a:bodyPr>
          <a:lstStyle/>
          <a:p>
            <a:pPr algn="ctr"/>
            <a:r>
              <a:rPr lang="en-US" b="1" dirty="0" smtClean="0">
                <a:solidFill>
                  <a:srgbClr val="002060"/>
                </a:solidFill>
              </a:rPr>
              <a:t>The ALICE run coordinator discussing more efficient ways of enforcing discipline in the control room …</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
          <p:cNvSpPr>
            <a:spLocks noGrp="1"/>
          </p:cNvSpPr>
          <p:nvPr>
            <p:ph type="dt" sz="half" idx="10"/>
          </p:nvPr>
        </p:nvSpPr>
        <p:spPr/>
        <p:txBody>
          <a:bodyPr/>
          <a:lstStyle/>
          <a:p>
            <a:r>
              <a:rPr lang="en-US">
                <a:solidFill>
                  <a:srgbClr val="919191"/>
                </a:solidFill>
              </a:rPr>
              <a:t>CERN, 2 Dec  2010 J. Schukraft</a:t>
            </a:r>
          </a:p>
        </p:txBody>
      </p:sp>
      <p:sp>
        <p:nvSpPr>
          <p:cNvPr id="15" name="Slide Number Placeholder 2"/>
          <p:cNvSpPr>
            <a:spLocks noGrp="1"/>
          </p:cNvSpPr>
          <p:nvPr>
            <p:ph type="sldNum" sz="quarter" idx="11"/>
          </p:nvPr>
        </p:nvSpPr>
        <p:spPr/>
        <p:txBody>
          <a:bodyPr/>
          <a:lstStyle/>
          <a:p>
            <a:pPr>
              <a:defRPr/>
            </a:pPr>
            <a:fld id="{FE1946B6-CEC6-46C0-A8D5-87E30F7F7B9A}" type="slidenum">
              <a:rPr lang="en-US">
                <a:solidFill>
                  <a:srgbClr val="000000"/>
                </a:solidFill>
              </a:rPr>
              <a:pPr>
                <a:defRPr/>
              </a:pPr>
              <a:t>23</a:t>
            </a:fld>
            <a:endParaRPr lang="en-US">
              <a:solidFill>
                <a:srgbClr val="000000"/>
              </a:solidFill>
            </a:endParaRPr>
          </a:p>
        </p:txBody>
      </p:sp>
      <p:sp>
        <p:nvSpPr>
          <p:cNvPr id="892930" name="Date Placeholder 1"/>
          <p:cNvSpPr txBox="1">
            <a:spLocks noGrp="1"/>
          </p:cNvSpPr>
          <p:nvPr/>
        </p:nvSpPr>
        <p:spPr bwMode="auto">
          <a:xfrm>
            <a:off x="8078788" y="6643688"/>
            <a:ext cx="1065212" cy="214312"/>
          </a:xfrm>
          <a:prstGeom prst="rect">
            <a:avLst/>
          </a:prstGeom>
          <a:noFill/>
          <a:ln w="9525">
            <a:noFill/>
            <a:miter lim="800000"/>
            <a:headEnd/>
            <a:tailEnd/>
          </a:ln>
        </p:spPr>
        <p:txBody>
          <a:bodyPr wrap="none" lIns="92075" tIns="46038" rIns="92075" bIns="46038" anchor="ctr">
            <a:spAutoFit/>
          </a:bodyPr>
          <a:lstStyle/>
          <a:p>
            <a:pPr eaLnBrk="0" hangingPunct="0"/>
            <a:r>
              <a:rPr lang="en-US" sz="800" smtClean="0">
                <a:solidFill>
                  <a:srgbClr val="919191"/>
                </a:solidFill>
              </a:rPr>
              <a:t>PLC 20J. Schukraft</a:t>
            </a:r>
          </a:p>
        </p:txBody>
      </p:sp>
      <p:sp>
        <p:nvSpPr>
          <p:cNvPr id="892931" name="Slide Number Placeholder 2"/>
          <p:cNvSpPr txBox="1">
            <a:spLocks noGrp="1"/>
          </p:cNvSpPr>
          <p:nvPr/>
        </p:nvSpPr>
        <p:spPr bwMode="auto">
          <a:xfrm>
            <a:off x="0" y="6705600"/>
            <a:ext cx="685800" cy="152400"/>
          </a:xfrm>
          <a:prstGeom prst="rect">
            <a:avLst/>
          </a:prstGeom>
          <a:noFill/>
          <a:ln w="9525">
            <a:noFill/>
            <a:miter lim="800000"/>
            <a:headEnd/>
            <a:tailEnd/>
          </a:ln>
        </p:spPr>
        <p:txBody>
          <a:bodyPr wrap="none" lIns="92075" tIns="46038" rIns="92075" bIns="46038" anchor="ctr"/>
          <a:lstStyle/>
          <a:p>
            <a:pPr eaLnBrk="0" hangingPunct="0"/>
            <a:fld id="{D836CCAD-528B-4E1E-A4E1-F5FBC1604417}" type="slidenum">
              <a:rPr lang="en-US" sz="1000" smtClean="0">
                <a:solidFill>
                  <a:srgbClr val="000000"/>
                </a:solidFill>
                <a:latin typeface="Times New Roman" pitchFamily="18" charset="0"/>
              </a:rPr>
              <a:pPr eaLnBrk="0" hangingPunct="0"/>
              <a:t>23</a:t>
            </a:fld>
            <a:endParaRPr lang="en-US" sz="1000" smtClean="0">
              <a:solidFill>
                <a:srgbClr val="000000"/>
              </a:solidFill>
              <a:latin typeface="Times New Roman" pitchFamily="18" charset="0"/>
            </a:endParaRPr>
          </a:p>
        </p:txBody>
      </p:sp>
      <p:pic>
        <p:nvPicPr>
          <p:cNvPr id="797698" name="Picture 2" descr="R17054"/>
          <p:cNvPicPr>
            <a:picLocks noChangeAspect="1" noChangeArrowheads="1"/>
          </p:cNvPicPr>
          <p:nvPr/>
        </p:nvPicPr>
        <p:blipFill>
          <a:blip r:embed="rId2" cstate="print"/>
          <a:srcRect/>
          <a:stretch>
            <a:fillRect/>
          </a:stretch>
        </p:blipFill>
        <p:spPr bwMode="auto">
          <a:xfrm>
            <a:off x="4559300" y="3717925"/>
            <a:ext cx="4584700" cy="3140075"/>
          </a:xfrm>
          <a:prstGeom prst="rect">
            <a:avLst/>
          </a:prstGeom>
          <a:noFill/>
          <a:ln w="9525">
            <a:noFill/>
            <a:miter lim="800000"/>
            <a:headEnd/>
            <a:tailEnd/>
          </a:ln>
        </p:spPr>
      </p:pic>
      <p:sp>
        <p:nvSpPr>
          <p:cNvPr id="797700" name="Text Box 4"/>
          <p:cNvSpPr txBox="1">
            <a:spLocks noChangeArrowheads="1"/>
          </p:cNvSpPr>
          <p:nvPr/>
        </p:nvSpPr>
        <p:spPr bwMode="auto">
          <a:xfrm>
            <a:off x="2733675" y="6372225"/>
            <a:ext cx="1831975" cy="395288"/>
          </a:xfrm>
          <a:prstGeom prst="rect">
            <a:avLst/>
          </a:prstGeom>
          <a:solidFill>
            <a:srgbClr val="FFFF99"/>
          </a:solidFill>
          <a:ln w="28575" algn="ctr">
            <a:solidFill>
              <a:srgbClr val="FF6600"/>
            </a:solidFill>
            <a:miter lim="800000"/>
            <a:headEnd/>
            <a:tailEnd/>
          </a:ln>
        </p:spPr>
        <p:txBody>
          <a:bodyPr wrap="none">
            <a:spAutoFit/>
          </a:bodyPr>
          <a:lstStyle/>
          <a:p>
            <a:pPr algn="ctr" eaLnBrk="0" hangingPunct="0"/>
            <a:r>
              <a:rPr lang="en-US" smtClean="0">
                <a:solidFill>
                  <a:srgbClr val="000000"/>
                </a:solidFill>
                <a:latin typeface="Times New Roman" pitchFamily="18" charset="0"/>
              </a:rPr>
              <a:t>Hic sunt Leones !</a:t>
            </a:r>
          </a:p>
        </p:txBody>
      </p:sp>
      <p:pic>
        <p:nvPicPr>
          <p:cNvPr id="797699" name="Picture 3" descr="lemoy132"/>
          <p:cNvPicPr>
            <a:picLocks noChangeAspect="1" noChangeArrowheads="1"/>
          </p:cNvPicPr>
          <p:nvPr/>
        </p:nvPicPr>
        <p:blipFill>
          <a:blip r:embed="rId3" cstate="print"/>
          <a:srcRect/>
          <a:stretch>
            <a:fillRect/>
          </a:stretch>
        </p:blipFill>
        <p:spPr bwMode="auto">
          <a:xfrm>
            <a:off x="4972050" y="5553075"/>
            <a:ext cx="1206500" cy="1003300"/>
          </a:xfrm>
          <a:prstGeom prst="rect">
            <a:avLst/>
          </a:prstGeom>
          <a:noFill/>
          <a:ln w="9525">
            <a:noFill/>
            <a:miter lim="800000"/>
            <a:headEnd/>
            <a:tailEnd/>
          </a:ln>
        </p:spPr>
      </p:pic>
      <p:sp>
        <p:nvSpPr>
          <p:cNvPr id="797701" name="Rectangle 5"/>
          <p:cNvSpPr>
            <a:spLocks noGrp="1" noChangeArrowheads="1"/>
          </p:cNvSpPr>
          <p:nvPr>
            <p:ph type="title" idx="4294967295"/>
          </p:nvPr>
        </p:nvSpPr>
        <p:spPr>
          <a:xfrm>
            <a:off x="2477736" y="46320"/>
            <a:ext cx="4340933" cy="591573"/>
          </a:xfrm>
        </p:spPr>
        <p:txBody>
          <a:bodyPr/>
          <a:lstStyle/>
          <a:p>
            <a:r>
              <a:rPr lang="en-US" dirty="0" err="1" smtClean="0"/>
              <a:t>Jurgen’s</a:t>
            </a:r>
            <a:r>
              <a:rPr lang="en-US" dirty="0" smtClean="0"/>
              <a:t> Summary</a:t>
            </a:r>
            <a:endParaRPr lang="en-US" dirty="0"/>
          </a:p>
        </p:txBody>
      </p:sp>
      <p:sp>
        <p:nvSpPr>
          <p:cNvPr id="797703" name="Rectangle 7"/>
          <p:cNvSpPr>
            <a:spLocks noGrp="1" noChangeArrowheads="1"/>
          </p:cNvSpPr>
          <p:nvPr>
            <p:ph type="body" idx="4294967295"/>
          </p:nvPr>
        </p:nvSpPr>
        <p:spPr>
          <a:xfrm>
            <a:off x="0" y="692150"/>
            <a:ext cx="9144000" cy="3371850"/>
          </a:xfrm>
        </p:spPr>
        <p:txBody>
          <a:bodyPr/>
          <a:lstStyle/>
          <a:p>
            <a:pPr marL="0" indent="0"/>
            <a:r>
              <a:rPr lang="en-US" dirty="0"/>
              <a:t> LHC is a fantastic ‘Big Bang’ machine</a:t>
            </a:r>
            <a:endParaRPr lang="en-US" sz="1800" dirty="0"/>
          </a:p>
          <a:p>
            <a:pPr lvl="1"/>
            <a:r>
              <a:rPr lang="en-US" dirty="0"/>
              <a:t> even for LHC standards, </a:t>
            </a:r>
            <a:r>
              <a:rPr lang="en-US" dirty="0">
                <a:solidFill>
                  <a:srgbClr val="FF00FF"/>
                </a:solidFill>
              </a:rPr>
              <a:t>speed and quality of ion run is outstanding</a:t>
            </a:r>
          </a:p>
          <a:p>
            <a:pPr lvl="1"/>
            <a:r>
              <a:rPr lang="en-US" dirty="0"/>
              <a:t> unprecedented </a:t>
            </a:r>
            <a:r>
              <a:rPr lang="en-US" dirty="0">
                <a:solidFill>
                  <a:srgbClr val="FF00FF"/>
                </a:solidFill>
              </a:rPr>
              <a:t>powerful and complementary set of detectors</a:t>
            </a:r>
            <a:r>
              <a:rPr lang="en-US" dirty="0"/>
              <a:t> 	</a:t>
            </a:r>
          </a:p>
          <a:p>
            <a:pPr lvl="1"/>
            <a:r>
              <a:rPr lang="en-US" dirty="0">
                <a:solidFill>
                  <a:srgbClr val="FF00FF"/>
                </a:solidFill>
              </a:rPr>
              <a:t> </a:t>
            </a:r>
            <a:r>
              <a:rPr lang="en-US" dirty="0"/>
              <a:t>physics looks to be even </a:t>
            </a:r>
            <a:r>
              <a:rPr lang="en-US" dirty="0">
                <a:solidFill>
                  <a:srgbClr val="FF00FF"/>
                </a:solidFill>
              </a:rPr>
              <a:t>more interesting than anticipated </a:t>
            </a:r>
            <a:r>
              <a:rPr lang="en-US" b="1" dirty="0">
                <a:solidFill>
                  <a:srgbClr val="FF00FF"/>
                </a:solidFill>
              </a:rPr>
              <a:t/>
            </a:r>
            <a:br>
              <a:rPr lang="en-US" b="1" dirty="0">
                <a:solidFill>
                  <a:srgbClr val="FF00FF"/>
                </a:solidFill>
              </a:rPr>
            </a:br>
            <a:r>
              <a:rPr lang="en-US" dirty="0">
                <a:solidFill>
                  <a:srgbClr val="FF00FF"/>
                </a:solidFill>
              </a:rPr>
              <a:t/>
            </a:r>
            <a:br>
              <a:rPr lang="en-US" dirty="0">
                <a:solidFill>
                  <a:srgbClr val="FF00FF"/>
                </a:solidFill>
              </a:rPr>
            </a:br>
            <a:r>
              <a:rPr lang="en-US" dirty="0">
                <a:solidFill>
                  <a:srgbClr val="FF00FF"/>
                </a:solidFill>
              </a:rPr>
              <a:t/>
            </a:r>
            <a:br>
              <a:rPr lang="en-US" dirty="0">
                <a:solidFill>
                  <a:srgbClr val="FF00FF"/>
                </a:solidFill>
              </a:rPr>
            </a:br>
            <a:r>
              <a:rPr lang="en-US" dirty="0">
                <a:solidFill>
                  <a:srgbClr val="FF00FF"/>
                </a:solidFill>
              </a:rPr>
              <a:t/>
            </a:r>
            <a:br>
              <a:rPr lang="en-US" dirty="0">
                <a:solidFill>
                  <a:srgbClr val="FF00FF"/>
                </a:solidFill>
              </a:rPr>
            </a:br>
            <a:r>
              <a:rPr lang="en-US" dirty="0">
                <a:solidFill>
                  <a:srgbClr val="FF00FF"/>
                </a:solidFill>
              </a:rPr>
              <a:t/>
            </a:r>
            <a:br>
              <a:rPr lang="en-US" dirty="0">
                <a:solidFill>
                  <a:srgbClr val="FF00FF"/>
                </a:solidFill>
              </a:rPr>
            </a:br>
            <a:r>
              <a:rPr lang="en-US" dirty="0">
                <a:solidFill>
                  <a:srgbClr val="FF00FF"/>
                </a:solidFill>
              </a:rPr>
              <a:t/>
            </a:r>
            <a:br>
              <a:rPr lang="en-US" dirty="0">
                <a:solidFill>
                  <a:srgbClr val="FF00FF"/>
                </a:solidFill>
              </a:rPr>
            </a:br>
            <a:endParaRPr lang="en-US" dirty="0">
              <a:solidFill>
                <a:srgbClr val="FF00FF"/>
              </a:solidFill>
            </a:endParaRPr>
          </a:p>
          <a:p>
            <a:pPr marL="0" indent="0"/>
            <a:r>
              <a:rPr lang="en-US" dirty="0"/>
              <a:t> Looking forward to the </a:t>
            </a:r>
            <a:br>
              <a:rPr lang="en-US" dirty="0"/>
            </a:br>
            <a:r>
              <a:rPr lang="en-US" dirty="0"/>
              <a:t>‘terra incognita’ of HI at LHC</a:t>
            </a:r>
          </a:p>
        </p:txBody>
      </p:sp>
      <p:sp>
        <p:nvSpPr>
          <p:cNvPr id="892938" name="Text Box 10"/>
          <p:cNvSpPr txBox="1">
            <a:spLocks noChangeArrowheads="1"/>
          </p:cNvSpPr>
          <p:nvPr/>
        </p:nvSpPr>
        <p:spPr bwMode="auto">
          <a:xfrm>
            <a:off x="398463" y="2328863"/>
            <a:ext cx="5421312" cy="1203325"/>
          </a:xfrm>
          <a:prstGeom prst="rect">
            <a:avLst/>
          </a:prstGeom>
          <a:solidFill>
            <a:srgbClr val="FFFF99"/>
          </a:solidFill>
          <a:ln w="12700" algn="ctr">
            <a:solidFill>
              <a:schemeClr val="tx1"/>
            </a:solidFill>
            <a:miter lim="800000"/>
            <a:headEnd/>
            <a:tailEnd/>
          </a:ln>
          <a:effectLst/>
        </p:spPr>
        <p:txBody>
          <a:bodyPr lIns="92075" tIns="46038" rIns="92075" bIns="46038">
            <a:spAutoFit/>
          </a:bodyPr>
          <a:lstStyle/>
          <a:p>
            <a:pPr algn="ctr" eaLnBrk="0" hangingPunct="0">
              <a:lnSpc>
                <a:spcPct val="90000"/>
              </a:lnSpc>
              <a:spcBef>
                <a:spcPct val="30000"/>
              </a:spcBef>
              <a:buClr>
                <a:srgbClr val="FC0128"/>
              </a:buClr>
              <a:buFont typeface="Wingdings" pitchFamily="2" charset="2"/>
              <a:buNone/>
            </a:pPr>
            <a:r>
              <a:rPr lang="en-US" sz="2000" smtClean="0">
                <a:solidFill>
                  <a:srgbClr val="000000"/>
                </a:solidFill>
              </a:rPr>
              <a:t>While waiting for Mr. Higgs and Ms. Susy, there is </a:t>
            </a:r>
            <a:r>
              <a:rPr lang="en-US" sz="2000" smtClean="0">
                <a:solidFill>
                  <a:srgbClr val="FC0128"/>
                </a:solidFill>
              </a:rPr>
              <a:t>plenty of exciting physics (and fun)</a:t>
            </a:r>
            <a:r>
              <a:rPr lang="en-US" sz="2000" b="1" smtClean="0">
                <a:solidFill>
                  <a:srgbClr val="FC0128"/>
                </a:solidFill>
              </a:rPr>
              <a:t> </a:t>
            </a:r>
            <a:r>
              <a:rPr lang="en-US" sz="2000" smtClean="0">
                <a:solidFill>
                  <a:srgbClr val="000000"/>
                </a:solidFill>
              </a:rPr>
              <a:t>exploring QCD in a new domain, </a:t>
            </a:r>
            <a:br>
              <a:rPr lang="en-US" sz="2000" smtClean="0">
                <a:solidFill>
                  <a:srgbClr val="000000"/>
                </a:solidFill>
              </a:rPr>
            </a:br>
            <a:r>
              <a:rPr lang="en-US" sz="2000" smtClean="0">
                <a:solidFill>
                  <a:srgbClr val="000000"/>
                </a:solidFill>
              </a:rPr>
              <a:t>where the strong interaction is really strong !</a:t>
            </a:r>
          </a:p>
        </p:txBody>
      </p:sp>
      <p:grpSp>
        <p:nvGrpSpPr>
          <p:cNvPr id="2" name="Group 14"/>
          <p:cNvGrpSpPr>
            <a:grpSpLocks/>
          </p:cNvGrpSpPr>
          <p:nvPr/>
        </p:nvGrpSpPr>
        <p:grpSpPr bwMode="auto">
          <a:xfrm>
            <a:off x="0" y="4371975"/>
            <a:ext cx="4611688" cy="2117725"/>
            <a:chOff x="108" y="2469"/>
            <a:chExt cx="2905" cy="1334"/>
          </a:xfrm>
        </p:grpSpPr>
        <p:sp>
          <p:nvSpPr>
            <p:cNvPr id="892940" name="AutoShape 12"/>
            <p:cNvSpPr>
              <a:spLocks noChangeArrowheads="1"/>
            </p:cNvSpPr>
            <p:nvPr/>
          </p:nvSpPr>
          <p:spPr bwMode="auto">
            <a:xfrm>
              <a:off x="108" y="2469"/>
              <a:ext cx="2905" cy="1334"/>
            </a:xfrm>
            <a:prstGeom prst="irregularSeal1">
              <a:avLst/>
            </a:prstGeom>
            <a:solidFill>
              <a:srgbClr val="FFFF99"/>
            </a:solidFill>
            <a:ln w="28575" algn="ctr">
              <a:solidFill>
                <a:schemeClr val="hlink"/>
              </a:solidFill>
              <a:miter lim="800000"/>
              <a:headEnd/>
              <a:tailEnd/>
            </a:ln>
            <a:effectLst/>
          </p:spPr>
          <p:txBody>
            <a:bodyPr lIns="92075" tIns="46038" rIns="92075" bIns="46038" anchor="ctr">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endParaRPr>
            </a:p>
          </p:txBody>
        </p:sp>
        <p:sp>
          <p:nvSpPr>
            <p:cNvPr id="892941" name="Text Box 13"/>
            <p:cNvSpPr txBox="1">
              <a:spLocks noChangeArrowheads="1"/>
            </p:cNvSpPr>
            <p:nvPr/>
          </p:nvSpPr>
          <p:spPr bwMode="auto">
            <a:xfrm>
              <a:off x="624" y="2929"/>
              <a:ext cx="1823" cy="340"/>
            </a:xfrm>
            <a:prstGeom prst="rect">
              <a:avLst/>
            </a:prstGeom>
            <a:noFill/>
            <a:ln w="9525" algn="ctr">
              <a:noFill/>
              <a:miter lim="800000"/>
              <a:headEnd/>
              <a:tailEn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r>
                <a:rPr lang="en-US" sz="1400" b="1" smtClean="0">
                  <a:solidFill>
                    <a:srgbClr val="0000FF"/>
                  </a:solidFill>
                </a:rPr>
                <a:t>Big THANKS</a:t>
              </a:r>
              <a:r>
                <a:rPr lang="en-US" sz="1400" smtClean="0">
                  <a:solidFill>
                    <a:srgbClr val="0000FF"/>
                  </a:solidFill>
                </a:rPr>
                <a:t> to the</a:t>
              </a:r>
              <a:r>
                <a:rPr lang="en-US" sz="1400" b="1" smtClean="0">
                  <a:solidFill>
                    <a:srgbClr val="0000FF"/>
                  </a:solidFill>
                </a:rPr>
                <a:t> CERN crew</a:t>
              </a:r>
            </a:p>
            <a:p>
              <a:pPr eaLnBrk="0" hangingPunct="0">
                <a:lnSpc>
                  <a:spcPct val="90000"/>
                </a:lnSpc>
                <a:spcBef>
                  <a:spcPct val="30000"/>
                </a:spcBef>
                <a:buClr>
                  <a:srgbClr val="FC0128"/>
                </a:buClr>
                <a:buFont typeface="Wingdings" pitchFamily="2" charset="2"/>
                <a:buNone/>
              </a:pPr>
              <a:r>
                <a:rPr lang="en-US" sz="1400" smtClean="0">
                  <a:solidFill>
                    <a:srgbClr val="0000FF"/>
                  </a:solidFill>
                </a:rPr>
                <a:t>from ion source all the way to LHC</a:t>
              </a:r>
            </a:p>
          </p:txBody>
        </p:sp>
      </p:gr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919191"/>
                </a:solidFill>
              </a:rPr>
              <a:t>CERN, 2 Dec  2010 J. Schukraft</a:t>
            </a:r>
            <a:endParaRPr lang="en-US">
              <a:solidFill>
                <a:srgbClr val="919191"/>
              </a:solidFill>
            </a:endParaRPr>
          </a:p>
        </p:txBody>
      </p:sp>
      <p:sp>
        <p:nvSpPr>
          <p:cNvPr id="3" name="Slide Number Placeholder 2"/>
          <p:cNvSpPr>
            <a:spLocks noGrp="1"/>
          </p:cNvSpPr>
          <p:nvPr>
            <p:ph type="sldNum" sz="quarter" idx="11"/>
          </p:nvPr>
        </p:nvSpPr>
        <p:spPr/>
        <p:txBody>
          <a:bodyPr/>
          <a:lstStyle/>
          <a:p>
            <a:pPr>
              <a:defRPr/>
            </a:pPr>
            <a:fld id="{3E882DF5-0BD2-4CFB-8E14-B131E88FCD56}" type="slidenum">
              <a:rPr lang="en-US" smtClean="0">
                <a:solidFill>
                  <a:srgbClr val="000000"/>
                </a:solidFill>
              </a:rPr>
              <a:pPr>
                <a:defRPr/>
              </a:pPr>
              <a:t>24</a:t>
            </a:fld>
            <a:endParaRPr lang="en-US">
              <a:solidFill>
                <a:srgbClr val="000000"/>
              </a:solidFill>
            </a:endParaRPr>
          </a:p>
        </p:txBody>
      </p:sp>
      <p:sp>
        <p:nvSpPr>
          <p:cNvPr id="4" name="Rectangle 5"/>
          <p:cNvSpPr txBox="1">
            <a:spLocks noChangeArrowheads="1"/>
          </p:cNvSpPr>
          <p:nvPr/>
        </p:nvSpPr>
        <p:spPr bwMode="auto">
          <a:xfrm>
            <a:off x="2387968" y="46320"/>
            <a:ext cx="4520469" cy="591573"/>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FF0000"/>
                </a:solidFill>
                <a:effectLst/>
                <a:uLnTx/>
                <a:uFillTx/>
                <a:latin typeface="+mj-lt"/>
                <a:ea typeface="+mj-ea"/>
                <a:cs typeface="+mj-cs"/>
              </a:rPr>
              <a:t>Acknowledgements</a:t>
            </a:r>
          </a:p>
        </p:txBody>
      </p:sp>
      <p:sp>
        <p:nvSpPr>
          <p:cNvPr id="5" name="Rectangle 4"/>
          <p:cNvSpPr/>
          <p:nvPr/>
        </p:nvSpPr>
        <p:spPr>
          <a:xfrm>
            <a:off x="381000" y="914400"/>
            <a:ext cx="8305800" cy="6771084"/>
          </a:xfrm>
          <a:prstGeom prst="rect">
            <a:avLst/>
          </a:prstGeom>
        </p:spPr>
        <p:txBody>
          <a:bodyPr wrap="square">
            <a:spAutoFit/>
          </a:bodyPr>
          <a:lstStyle/>
          <a:p>
            <a:r>
              <a:rPr lang="en-US" b="1" dirty="0" smtClean="0">
                <a:solidFill>
                  <a:srgbClr val="002060"/>
                </a:solidFill>
              </a:rPr>
              <a:t>ALICE (thanks) congratulates the Accelerator Team for an incredible performance during 2010, surpassing all possible expectations. </a:t>
            </a:r>
          </a:p>
          <a:p>
            <a:endParaRPr lang="en-US" b="1" dirty="0" smtClean="0">
              <a:solidFill>
                <a:srgbClr val="002060"/>
              </a:solidFill>
            </a:endParaRPr>
          </a:p>
          <a:p>
            <a:r>
              <a:rPr lang="en-US" b="1" dirty="0" smtClean="0">
                <a:solidFill>
                  <a:srgbClr val="006600"/>
                </a:solidFill>
              </a:rPr>
              <a:t>Commissioning a machine while having all eyes of the particle physics community following every step did certainly not make the task easier.</a:t>
            </a:r>
            <a:endParaRPr lang="en-US" b="1" dirty="0" smtClean="0">
              <a:solidFill>
                <a:srgbClr val="006600"/>
              </a:solidFill>
            </a:endParaRPr>
          </a:p>
          <a:p>
            <a:endParaRPr lang="en-US" b="1" dirty="0" smtClean="0">
              <a:solidFill>
                <a:srgbClr val="002060"/>
              </a:solidFill>
            </a:endParaRPr>
          </a:p>
          <a:p>
            <a:r>
              <a:rPr lang="en-US" b="1" dirty="0" smtClean="0">
                <a:solidFill>
                  <a:srgbClr val="002060"/>
                </a:solidFill>
              </a:rPr>
              <a:t>T</a:t>
            </a:r>
            <a:r>
              <a:rPr lang="en-US" b="1" dirty="0" smtClean="0">
                <a:solidFill>
                  <a:srgbClr val="002060"/>
                </a:solidFill>
              </a:rPr>
              <a:t>he Heavy Ion performance and speed of commissioning, starting from the source, LEIR, etc. up to LHC was </a:t>
            </a:r>
            <a:r>
              <a:rPr lang="en-US" b="1" dirty="0" err="1" smtClean="0">
                <a:solidFill>
                  <a:srgbClr val="002060"/>
                </a:solidFill>
              </a:rPr>
              <a:t>mindblowing</a:t>
            </a:r>
            <a:r>
              <a:rPr lang="en-US" b="1" dirty="0" smtClean="0">
                <a:solidFill>
                  <a:srgbClr val="002060"/>
                </a:solidFill>
              </a:rPr>
              <a:t>.</a:t>
            </a:r>
          </a:p>
          <a:p>
            <a:endParaRPr lang="en-US" b="1" dirty="0" smtClean="0">
              <a:solidFill>
                <a:srgbClr val="002060"/>
              </a:solidFill>
            </a:endParaRPr>
          </a:p>
          <a:p>
            <a:r>
              <a:rPr lang="en-US" b="1" dirty="0" smtClean="0">
                <a:solidFill>
                  <a:srgbClr val="006600"/>
                </a:solidFill>
              </a:rPr>
              <a:t>We hope very much that the accelerator team feels like being part of the physics exploitation of the machine.</a:t>
            </a:r>
          </a:p>
          <a:p>
            <a:endParaRPr lang="en-US" b="1" dirty="0" smtClean="0">
              <a:solidFill>
                <a:srgbClr val="002060"/>
              </a:solidFill>
            </a:endParaRPr>
          </a:p>
          <a:p>
            <a:r>
              <a:rPr lang="en-US" b="1" dirty="0" smtClean="0">
                <a:solidFill>
                  <a:srgbClr val="002060"/>
                </a:solidFill>
              </a:rPr>
              <a:t>We do sincerely thank the LHC operations team for supporting the sometimes difficult ALICE running requirements. This made it possible for us to take full advantage of the proton period for physics exploitation and reference running for the Heavy Ion physics.</a:t>
            </a:r>
          </a:p>
          <a:p>
            <a:endParaRPr lang="en-US" b="1" dirty="0" smtClean="0">
              <a:solidFill>
                <a:srgbClr val="002060"/>
              </a:solidFill>
            </a:endParaRPr>
          </a:p>
          <a:p>
            <a:r>
              <a:rPr lang="en-US" sz="2800" b="1" dirty="0" smtClean="0">
                <a:solidFill>
                  <a:srgbClr val="FF0000"/>
                </a:solidFill>
              </a:rPr>
              <a:t>Congratulations, thank you &amp; looking forward for exciting years ahead !</a:t>
            </a:r>
          </a:p>
          <a:p>
            <a:endParaRPr lang="en-US" b="1" dirty="0" smtClean="0">
              <a:solidFill>
                <a:srgbClr val="002060"/>
              </a:solidFill>
            </a:endParaRPr>
          </a:p>
          <a:p>
            <a:endParaRPr lang="en-US" b="1" dirty="0" smtClean="0">
              <a:solidFill>
                <a:srgbClr val="002060"/>
              </a:solidFill>
            </a:endParaRPr>
          </a:p>
          <a:p>
            <a:endParaRPr lang="en-US" b="1" dirty="0" smtClean="0">
              <a:solidFill>
                <a:srgbClr val="002060"/>
              </a:solidFill>
            </a:endParaRPr>
          </a:p>
          <a:p>
            <a:endParaRPr lang="en-US" b="1" dirty="0" smtClean="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r>
              <a:rPr lang="en-US">
                <a:solidFill>
                  <a:srgbClr val="919191"/>
                </a:solidFill>
              </a:rPr>
              <a:t>17/12/2009 CERN J. Schukraft</a:t>
            </a:r>
          </a:p>
        </p:txBody>
      </p:sp>
      <p:sp>
        <p:nvSpPr>
          <p:cNvPr id="11" name="Slide Number Placeholder 3"/>
          <p:cNvSpPr>
            <a:spLocks noGrp="1"/>
          </p:cNvSpPr>
          <p:nvPr>
            <p:ph type="sldNum" sz="quarter" idx="11"/>
          </p:nvPr>
        </p:nvSpPr>
        <p:spPr/>
        <p:txBody>
          <a:bodyPr/>
          <a:lstStyle/>
          <a:p>
            <a:fld id="{FADA5E37-5707-4D62-AE43-C5BB661E92FA}" type="slidenum">
              <a:rPr lang="en-US">
                <a:solidFill>
                  <a:srgbClr val="919191"/>
                </a:solidFill>
              </a:rPr>
              <a:pPr/>
              <a:t>3</a:t>
            </a:fld>
            <a:endParaRPr lang="en-US">
              <a:solidFill>
                <a:srgbClr val="919191"/>
              </a:solidFill>
            </a:endParaRPr>
          </a:p>
        </p:txBody>
      </p:sp>
      <p:sp>
        <p:nvSpPr>
          <p:cNvPr id="593922" name="Rectangle 2"/>
          <p:cNvSpPr>
            <a:spLocks noGrp="1" noChangeArrowheads="1"/>
          </p:cNvSpPr>
          <p:nvPr>
            <p:ph type="title"/>
          </p:nvPr>
        </p:nvSpPr>
        <p:spPr>
          <a:xfrm>
            <a:off x="1366838" y="131763"/>
            <a:ext cx="6569075" cy="420687"/>
          </a:xfrm>
        </p:spPr>
        <p:txBody>
          <a:bodyPr/>
          <a:lstStyle/>
          <a:p>
            <a:r>
              <a:rPr lang="en-GB" sz="2400"/>
              <a:t>The LHC (and everything else) accelerates ..</a:t>
            </a:r>
          </a:p>
        </p:txBody>
      </p:sp>
      <p:grpSp>
        <p:nvGrpSpPr>
          <p:cNvPr id="2" name="Group 9"/>
          <p:cNvGrpSpPr>
            <a:grpSpLocks/>
          </p:cNvGrpSpPr>
          <p:nvPr/>
        </p:nvGrpSpPr>
        <p:grpSpPr bwMode="auto">
          <a:xfrm>
            <a:off x="0" y="620713"/>
            <a:ext cx="5480050" cy="6032500"/>
            <a:chOff x="0" y="391"/>
            <a:chExt cx="3452" cy="3800"/>
          </a:xfrm>
        </p:grpSpPr>
        <p:pic>
          <p:nvPicPr>
            <p:cNvPr id="593924" name="Picture 4" descr="722031573_UMbs2-XL-1">
              <a:hlinkClick r:id="" action="ppaction://noaction"/>
            </p:cNvPr>
            <p:cNvPicPr>
              <a:picLocks noChangeAspect="1" noChangeArrowheads="1"/>
            </p:cNvPicPr>
            <p:nvPr/>
          </p:nvPicPr>
          <p:blipFill>
            <a:blip r:embed="rId2" cstate="print"/>
            <a:srcRect t="7683"/>
            <a:stretch>
              <a:fillRect/>
            </a:stretch>
          </p:blipFill>
          <p:spPr bwMode="auto">
            <a:xfrm>
              <a:off x="0" y="391"/>
              <a:ext cx="3452" cy="3800"/>
            </a:xfrm>
            <a:prstGeom prst="rect">
              <a:avLst/>
            </a:prstGeom>
            <a:noFill/>
          </p:spPr>
        </p:pic>
        <p:sp>
          <p:nvSpPr>
            <p:cNvPr id="593925" name="Text Box 5"/>
            <p:cNvSpPr txBox="1">
              <a:spLocks noChangeArrowheads="1"/>
            </p:cNvSpPr>
            <p:nvPr/>
          </p:nvSpPr>
          <p:spPr bwMode="auto">
            <a:xfrm>
              <a:off x="703" y="3974"/>
              <a:ext cx="2040" cy="197"/>
            </a:xfrm>
            <a:prstGeom prst="rect">
              <a:avLst/>
            </a:prstGeom>
            <a:solidFill>
              <a:srgbClr val="FFFF99"/>
            </a:solidFill>
            <a:ln w="9525" algn="ctr">
              <a:noFill/>
              <a:miter lim="800000"/>
              <a:headEnd/>
              <a:tailEn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r>
                <a:rPr lang="en-GB" sz="1600" smtClean="0">
                  <a:solidFill>
                    <a:srgbClr val="0000FF"/>
                  </a:solidFill>
                  <a:latin typeface="Arial" pitchFamily="34" charset="0"/>
                </a:rPr>
                <a:t>..after concentrated preparations..</a:t>
              </a:r>
            </a:p>
          </p:txBody>
        </p:sp>
      </p:grpSp>
      <p:grpSp>
        <p:nvGrpSpPr>
          <p:cNvPr id="3" name="Group 8"/>
          <p:cNvGrpSpPr>
            <a:grpSpLocks/>
          </p:cNvGrpSpPr>
          <p:nvPr/>
        </p:nvGrpSpPr>
        <p:grpSpPr bwMode="auto">
          <a:xfrm>
            <a:off x="4464050" y="692150"/>
            <a:ext cx="4679950" cy="5095875"/>
            <a:chOff x="2812" y="436"/>
            <a:chExt cx="2948" cy="3210"/>
          </a:xfrm>
        </p:grpSpPr>
        <p:pic>
          <p:nvPicPr>
            <p:cNvPr id="593927" name="Picture 7" descr="img_4431.jpg">
              <a:hlinkClick r:id="rId3"/>
            </p:cNvPr>
            <p:cNvPicPr>
              <a:picLocks noChangeAspect="1" noChangeArrowheads="1"/>
            </p:cNvPicPr>
            <p:nvPr/>
          </p:nvPicPr>
          <p:blipFill>
            <a:blip r:embed="rId4" cstate="print"/>
            <a:srcRect l="19771" r="18813"/>
            <a:stretch>
              <a:fillRect/>
            </a:stretch>
          </p:blipFill>
          <p:spPr bwMode="auto">
            <a:xfrm>
              <a:off x="2812" y="436"/>
              <a:ext cx="2948" cy="3198"/>
            </a:xfrm>
            <a:prstGeom prst="rect">
              <a:avLst/>
            </a:prstGeom>
            <a:noFill/>
          </p:spPr>
        </p:pic>
        <p:sp>
          <p:nvSpPr>
            <p:cNvPr id="593926" name="Text Box 6"/>
            <p:cNvSpPr txBox="1">
              <a:spLocks noChangeArrowheads="1"/>
            </p:cNvSpPr>
            <p:nvPr/>
          </p:nvSpPr>
          <p:spPr bwMode="auto">
            <a:xfrm>
              <a:off x="3979" y="3449"/>
              <a:ext cx="1540" cy="197"/>
            </a:xfrm>
            <a:prstGeom prst="rect">
              <a:avLst/>
            </a:prstGeom>
            <a:solidFill>
              <a:srgbClr val="FFFF99"/>
            </a:solidFill>
            <a:ln w="9525" algn="ctr">
              <a:noFill/>
              <a:miter lim="800000"/>
              <a:headEnd/>
              <a:tailEn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r>
                <a:rPr lang="en-GB" sz="1600" smtClean="0">
                  <a:solidFill>
                    <a:srgbClr val="0000FF"/>
                  </a:solidFill>
                  <a:latin typeface="Arial" pitchFamily="34" charset="0"/>
                </a:rPr>
                <a:t>.. and tense anticipation..</a:t>
              </a:r>
            </a:p>
          </p:txBody>
        </p:sp>
      </p:grpSp>
      <p:sp>
        <p:nvSpPr>
          <p:cNvPr id="593930" name="Text Box 10"/>
          <p:cNvSpPr txBox="1">
            <a:spLocks noChangeArrowheads="1"/>
          </p:cNvSpPr>
          <p:nvPr/>
        </p:nvSpPr>
        <p:spPr bwMode="auto">
          <a:xfrm>
            <a:off x="5472443" y="6089650"/>
            <a:ext cx="3628366" cy="610040"/>
          </a:xfrm>
          <a:prstGeom prst="rect">
            <a:avLst/>
          </a:prstGeom>
          <a:noFill/>
          <a:ln w="9525" algn="ctr">
            <a:solidFill>
              <a:schemeClr val="tx1"/>
            </a:solidFill>
            <a:miter lim="800000"/>
            <a:headEnd/>
            <a:tailEnd/>
          </a:ln>
          <a:effectLst/>
        </p:spPr>
        <p:txBody>
          <a:bodyPr wrap="none" lIns="92075" tIns="46038" rIns="92075" bIns="46038">
            <a:spAutoFit/>
          </a:bodyPr>
          <a:lstStyle/>
          <a:p>
            <a:pPr algn="ctr" eaLnBrk="0" hangingPunct="0">
              <a:lnSpc>
                <a:spcPct val="90000"/>
              </a:lnSpc>
              <a:spcBef>
                <a:spcPct val="30000"/>
              </a:spcBef>
              <a:buClr>
                <a:srgbClr val="FC0128"/>
              </a:buClr>
              <a:buFont typeface="Wingdings" pitchFamily="2" charset="2"/>
              <a:buNone/>
            </a:pPr>
            <a:r>
              <a:rPr lang="en-GB" sz="1600" dirty="0" smtClean="0">
                <a:solidFill>
                  <a:srgbClr val="000000"/>
                </a:solidFill>
                <a:latin typeface="Arial" pitchFamily="34" charset="0"/>
              </a:rPr>
              <a:t>Monday, 23</a:t>
            </a:r>
            <a:r>
              <a:rPr lang="en-GB" sz="1600" baseline="30000" dirty="0" smtClean="0">
                <a:solidFill>
                  <a:srgbClr val="000000"/>
                </a:solidFill>
                <a:latin typeface="Arial" pitchFamily="34" charset="0"/>
              </a:rPr>
              <a:t>rd</a:t>
            </a:r>
            <a:r>
              <a:rPr lang="en-GB" sz="1600" dirty="0" smtClean="0">
                <a:solidFill>
                  <a:srgbClr val="000000"/>
                </a:solidFill>
                <a:latin typeface="Arial" pitchFamily="34" charset="0"/>
              </a:rPr>
              <a:t> </a:t>
            </a:r>
            <a:r>
              <a:rPr lang="en-GB" sz="1600" dirty="0" smtClean="0">
                <a:solidFill>
                  <a:srgbClr val="000000"/>
                </a:solidFill>
                <a:latin typeface="Arial" pitchFamily="34" charset="0"/>
              </a:rPr>
              <a:t>November 2009, </a:t>
            </a:r>
            <a:r>
              <a:rPr lang="en-GB" sz="1600" dirty="0" smtClean="0">
                <a:solidFill>
                  <a:srgbClr val="000000"/>
                </a:solidFill>
                <a:latin typeface="Arial" pitchFamily="34" charset="0"/>
              </a:rPr>
              <a:t>~15:30</a:t>
            </a:r>
          </a:p>
          <a:p>
            <a:pPr algn="ctr" eaLnBrk="0" hangingPunct="0">
              <a:lnSpc>
                <a:spcPct val="90000"/>
              </a:lnSpc>
              <a:spcBef>
                <a:spcPct val="30000"/>
              </a:spcBef>
              <a:buClr>
                <a:srgbClr val="FC0128"/>
              </a:buClr>
              <a:buFont typeface="Wingdings" pitchFamily="2" charset="2"/>
              <a:buNone/>
            </a:pPr>
            <a:r>
              <a:rPr lang="en-GB" sz="1600" dirty="0" smtClean="0">
                <a:solidFill>
                  <a:srgbClr val="000000"/>
                </a:solidFill>
                <a:latin typeface="Arial" pitchFamily="34" charset="0"/>
              </a:rPr>
              <a:t>in the ALICE Control Room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a:solidFill>
                  <a:srgbClr val="919191"/>
                </a:solidFill>
              </a:rPr>
              <a:t>17/12/2009 CERN J. Schukraft</a:t>
            </a:r>
          </a:p>
        </p:txBody>
      </p:sp>
      <p:sp>
        <p:nvSpPr>
          <p:cNvPr id="6" name="Slide Number Placeholder 3"/>
          <p:cNvSpPr>
            <a:spLocks noGrp="1"/>
          </p:cNvSpPr>
          <p:nvPr>
            <p:ph type="sldNum" sz="quarter" idx="11"/>
          </p:nvPr>
        </p:nvSpPr>
        <p:spPr/>
        <p:txBody>
          <a:bodyPr/>
          <a:lstStyle/>
          <a:p>
            <a:fld id="{7C9940A5-943D-4F57-A181-03C4AE15455F}" type="slidenum">
              <a:rPr lang="en-US">
                <a:solidFill>
                  <a:srgbClr val="919191"/>
                </a:solidFill>
              </a:rPr>
              <a:pPr/>
              <a:t>4</a:t>
            </a:fld>
            <a:endParaRPr lang="en-US">
              <a:solidFill>
                <a:srgbClr val="919191"/>
              </a:solidFill>
            </a:endParaRPr>
          </a:p>
        </p:txBody>
      </p:sp>
      <p:sp>
        <p:nvSpPr>
          <p:cNvPr id="589826" name="Rectangle 2"/>
          <p:cNvSpPr>
            <a:spLocks noGrp="1" noChangeArrowheads="1"/>
          </p:cNvSpPr>
          <p:nvPr>
            <p:ph type="title"/>
          </p:nvPr>
        </p:nvSpPr>
        <p:spPr>
          <a:xfrm>
            <a:off x="1312863" y="131763"/>
            <a:ext cx="6746875" cy="420687"/>
          </a:xfrm>
        </p:spPr>
        <p:txBody>
          <a:bodyPr/>
          <a:lstStyle/>
          <a:p>
            <a:r>
              <a:rPr lang="en-GB" sz="2400"/>
              <a:t>some anxious minutes waiting for collisions..</a:t>
            </a:r>
          </a:p>
        </p:txBody>
      </p:sp>
      <p:pic>
        <p:nvPicPr>
          <p:cNvPr id="589829" name="Picture 5" descr="722032752_2Hmy4-XL-1">
            <a:hlinkClick r:id="" action="ppaction://noaction"/>
          </p:cNvPr>
          <p:cNvPicPr>
            <a:picLocks noChangeAspect="1" noChangeArrowheads="1"/>
          </p:cNvPicPr>
          <p:nvPr/>
        </p:nvPicPr>
        <p:blipFill>
          <a:blip r:embed="rId2" cstate="print"/>
          <a:srcRect/>
          <a:stretch>
            <a:fillRect/>
          </a:stretch>
        </p:blipFill>
        <p:spPr bwMode="auto">
          <a:xfrm>
            <a:off x="0" y="765175"/>
            <a:ext cx="9144000" cy="6054725"/>
          </a:xfrm>
          <a:prstGeom prst="rect">
            <a:avLst/>
          </a:prstGeom>
          <a:noFill/>
        </p:spPr>
      </p:pic>
      <p:sp>
        <p:nvSpPr>
          <p:cNvPr id="589841" name="Text Box 17"/>
          <p:cNvSpPr txBox="1">
            <a:spLocks noChangeArrowheads="1"/>
          </p:cNvSpPr>
          <p:nvPr/>
        </p:nvSpPr>
        <p:spPr bwMode="auto">
          <a:xfrm>
            <a:off x="6121400" y="957263"/>
            <a:ext cx="962025" cy="349250"/>
          </a:xfrm>
          <a:prstGeom prst="rect">
            <a:avLst/>
          </a:prstGeom>
          <a:noFill/>
          <a:ln w="9525" algn="ctr">
            <a:solidFill>
              <a:schemeClr val="bg1"/>
            </a:solidFill>
            <a:miter lim="800000"/>
            <a:headEnd/>
            <a:tailEnd/>
          </a:ln>
          <a:effectLst/>
        </p:spPr>
        <p:txBody>
          <a:bodyPr wrap="none" lIns="92075" tIns="46038" rIns="92075" bIns="46038">
            <a:spAutoFit/>
          </a:bodyPr>
          <a:lstStyle/>
          <a:p>
            <a:pPr algn="ctr" eaLnBrk="0" hangingPunct="0">
              <a:lnSpc>
                <a:spcPct val="90000"/>
              </a:lnSpc>
              <a:spcBef>
                <a:spcPct val="30000"/>
              </a:spcBef>
              <a:buClr>
                <a:srgbClr val="FC0128"/>
              </a:buClr>
              <a:buFont typeface="Wingdings" pitchFamily="2" charset="2"/>
              <a:buNone/>
            </a:pPr>
            <a:r>
              <a:rPr lang="en-GB" smtClean="0">
                <a:solidFill>
                  <a:srgbClr val="FFFFFF"/>
                </a:solidFill>
                <a:latin typeface="Arial" pitchFamily="34" charset="0"/>
              </a:rPr>
              <a:t>~ 16:35</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solidFill>
                  <a:srgbClr val="919191"/>
                </a:solidFill>
              </a:rPr>
              <a:t>17/12/2009 CERN J. Schukraft</a:t>
            </a:r>
          </a:p>
        </p:txBody>
      </p:sp>
      <p:sp>
        <p:nvSpPr>
          <p:cNvPr id="7" name="Slide Number Placeholder 4"/>
          <p:cNvSpPr>
            <a:spLocks noGrp="1"/>
          </p:cNvSpPr>
          <p:nvPr>
            <p:ph type="sldNum" sz="quarter" idx="11"/>
          </p:nvPr>
        </p:nvSpPr>
        <p:spPr/>
        <p:txBody>
          <a:bodyPr/>
          <a:lstStyle/>
          <a:p>
            <a:fld id="{32935E1D-4E6D-48BD-9943-54FE116988BD}" type="slidenum">
              <a:rPr lang="en-US">
                <a:solidFill>
                  <a:srgbClr val="919191"/>
                </a:solidFill>
              </a:rPr>
              <a:pPr/>
              <a:t>5</a:t>
            </a:fld>
            <a:endParaRPr lang="en-US">
              <a:solidFill>
                <a:srgbClr val="919191"/>
              </a:solidFill>
            </a:endParaRPr>
          </a:p>
        </p:txBody>
      </p:sp>
      <p:sp>
        <p:nvSpPr>
          <p:cNvPr id="595970" name="Rectangle 2"/>
          <p:cNvSpPr>
            <a:spLocks noGrp="1" noChangeArrowheads="1"/>
          </p:cNvSpPr>
          <p:nvPr>
            <p:ph type="title"/>
          </p:nvPr>
        </p:nvSpPr>
        <p:spPr>
          <a:xfrm>
            <a:off x="682625" y="49213"/>
            <a:ext cx="7931150" cy="585787"/>
          </a:xfrm>
        </p:spPr>
        <p:txBody>
          <a:bodyPr/>
          <a:lstStyle/>
          <a:p>
            <a:r>
              <a:rPr lang="en-GB"/>
              <a:t>The first ‘event’ pops up in the ACR</a:t>
            </a:r>
          </a:p>
        </p:txBody>
      </p:sp>
      <p:sp>
        <p:nvSpPr>
          <p:cNvPr id="595971" name="Rectangle 3"/>
          <p:cNvSpPr>
            <a:spLocks noGrp="1" noChangeArrowheads="1"/>
          </p:cNvSpPr>
          <p:nvPr>
            <p:ph type="body" idx="1"/>
          </p:nvPr>
        </p:nvSpPr>
        <p:spPr/>
        <p:txBody>
          <a:bodyPr/>
          <a:lstStyle/>
          <a:p>
            <a:endParaRPr lang="en-GB"/>
          </a:p>
        </p:txBody>
      </p:sp>
      <p:pic>
        <p:nvPicPr>
          <p:cNvPr id="595972" name="Picture 4" descr="ALICE-first-event-combined-logo-2"/>
          <p:cNvPicPr>
            <a:picLocks noChangeAspect="1" noChangeArrowheads="1"/>
          </p:cNvPicPr>
          <p:nvPr/>
        </p:nvPicPr>
        <p:blipFill>
          <a:blip r:embed="rId2" cstate="print"/>
          <a:srcRect l="13606" b="8685"/>
          <a:stretch>
            <a:fillRect/>
          </a:stretch>
        </p:blipFill>
        <p:spPr bwMode="auto">
          <a:xfrm>
            <a:off x="0" y="822325"/>
            <a:ext cx="9144000" cy="6035675"/>
          </a:xfrm>
          <a:prstGeom prst="rect">
            <a:avLst/>
          </a:prstGeom>
          <a:noFill/>
        </p:spPr>
      </p:pic>
      <p:sp>
        <p:nvSpPr>
          <p:cNvPr id="595973" name="Text Box 5"/>
          <p:cNvSpPr txBox="1">
            <a:spLocks noChangeArrowheads="1"/>
          </p:cNvSpPr>
          <p:nvPr/>
        </p:nvSpPr>
        <p:spPr bwMode="auto">
          <a:xfrm>
            <a:off x="3192463" y="5583238"/>
            <a:ext cx="962025" cy="349250"/>
          </a:xfrm>
          <a:prstGeom prst="rect">
            <a:avLst/>
          </a:prstGeom>
          <a:noFill/>
          <a:ln w="9525" algn="ctr">
            <a:solidFill>
              <a:schemeClr val="tx1"/>
            </a:solidFill>
            <a:miter lim="800000"/>
            <a:headEnd/>
            <a:tailEnd/>
          </a:ln>
          <a:effectLst/>
        </p:spPr>
        <p:txBody>
          <a:bodyPr wrap="none" lIns="92075" tIns="46038" rIns="92075" bIns="46038">
            <a:spAutoFit/>
          </a:bodyPr>
          <a:lstStyle/>
          <a:p>
            <a:pPr algn="ctr" eaLnBrk="0" hangingPunct="0">
              <a:lnSpc>
                <a:spcPct val="90000"/>
              </a:lnSpc>
              <a:spcBef>
                <a:spcPct val="30000"/>
              </a:spcBef>
              <a:buClr>
                <a:srgbClr val="FC0128"/>
              </a:buClr>
              <a:buFont typeface="Wingdings" pitchFamily="2" charset="2"/>
              <a:buNone/>
            </a:pPr>
            <a:r>
              <a:rPr lang="en-GB" smtClean="0">
                <a:solidFill>
                  <a:srgbClr val="000000"/>
                </a:solidFill>
                <a:latin typeface="Arial" pitchFamily="34" charset="0"/>
              </a:rPr>
              <a:t>~ 16:41</a:t>
            </a:r>
          </a:p>
        </p:txBody>
      </p:sp>
    </p:spTree>
  </p:cSld>
  <p:clrMapOvr>
    <a:masterClrMapping/>
  </p:clrMapOvr>
  <p:transition spd="med">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r>
              <a:rPr lang="en-US">
                <a:solidFill>
                  <a:srgbClr val="919191"/>
                </a:solidFill>
              </a:rPr>
              <a:t>17/12/2009 CERN J. Schukraft</a:t>
            </a:r>
          </a:p>
        </p:txBody>
      </p:sp>
      <p:sp>
        <p:nvSpPr>
          <p:cNvPr id="11" name="Slide Number Placeholder 3"/>
          <p:cNvSpPr>
            <a:spLocks noGrp="1"/>
          </p:cNvSpPr>
          <p:nvPr>
            <p:ph type="sldNum" sz="quarter" idx="11"/>
          </p:nvPr>
        </p:nvSpPr>
        <p:spPr/>
        <p:txBody>
          <a:bodyPr/>
          <a:lstStyle/>
          <a:p>
            <a:fld id="{8D14A9CB-222F-46FD-A608-927CCE151B3C}" type="slidenum">
              <a:rPr lang="en-US">
                <a:solidFill>
                  <a:srgbClr val="919191"/>
                </a:solidFill>
              </a:rPr>
              <a:pPr/>
              <a:t>6</a:t>
            </a:fld>
            <a:endParaRPr lang="en-US">
              <a:solidFill>
                <a:srgbClr val="919191"/>
              </a:solidFill>
            </a:endParaRPr>
          </a:p>
        </p:txBody>
      </p:sp>
      <p:sp>
        <p:nvSpPr>
          <p:cNvPr id="594946" name="Rectangle 2"/>
          <p:cNvSpPr>
            <a:spLocks noGrp="1" noChangeArrowheads="1"/>
          </p:cNvSpPr>
          <p:nvPr>
            <p:ph type="title"/>
          </p:nvPr>
        </p:nvSpPr>
        <p:spPr>
          <a:xfrm>
            <a:off x="2198688" y="7938"/>
            <a:ext cx="4908550" cy="585787"/>
          </a:xfrm>
        </p:spPr>
        <p:txBody>
          <a:bodyPr/>
          <a:lstStyle/>
          <a:p>
            <a:r>
              <a:rPr lang="en-GB"/>
              <a:t>Relief and jubilation.. </a:t>
            </a:r>
          </a:p>
        </p:txBody>
      </p:sp>
      <p:pic>
        <p:nvPicPr>
          <p:cNvPr id="594950" name="Picture 5" descr="Picture 5.png"/>
          <p:cNvPicPr>
            <a:picLocks noChangeAspect="1"/>
          </p:cNvPicPr>
          <p:nvPr/>
        </p:nvPicPr>
        <p:blipFill>
          <a:blip r:embed="rId2" cstate="print"/>
          <a:srcRect l="21196" t="36041" r="24497"/>
          <a:stretch>
            <a:fillRect/>
          </a:stretch>
        </p:blipFill>
        <p:spPr bwMode="auto">
          <a:xfrm>
            <a:off x="1219200" y="1066800"/>
            <a:ext cx="6802897" cy="5327777"/>
          </a:xfrm>
          <a:prstGeom prst="rect">
            <a:avLst/>
          </a:prstGeom>
          <a:noFill/>
          <a:ln w="9525">
            <a:noFill/>
            <a:miter lim="800000"/>
            <a:headEnd/>
            <a:tailEnd/>
          </a:ln>
        </p:spPr>
      </p:pic>
      <p:sp>
        <p:nvSpPr>
          <p:cNvPr id="594948" name="Text Box 4"/>
          <p:cNvSpPr txBox="1">
            <a:spLocks noChangeArrowheads="1"/>
          </p:cNvSpPr>
          <p:nvPr/>
        </p:nvSpPr>
        <p:spPr bwMode="auto">
          <a:xfrm>
            <a:off x="5953125" y="873125"/>
            <a:ext cx="2078038" cy="312738"/>
          </a:xfrm>
          <a:prstGeom prst="rect">
            <a:avLst/>
          </a:prstGeom>
          <a:solidFill>
            <a:srgbClr val="FFFF99"/>
          </a:solidFill>
          <a:ln w="9525" algn="ctr">
            <a:noFill/>
            <a:miter lim="800000"/>
            <a:headEnd/>
            <a:tailEn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r>
              <a:rPr lang="en-GB" sz="1600" smtClean="0">
                <a:solidFill>
                  <a:srgbClr val="0000FF"/>
                </a:solidFill>
                <a:latin typeface="Arial" pitchFamily="34" charset="0"/>
              </a:rPr>
              <a:t>Collisions in ALICE !!</a:t>
            </a:r>
          </a:p>
        </p:txBody>
      </p:sp>
      <p:sp>
        <p:nvSpPr>
          <p:cNvPr id="594955" name="Text Box 11"/>
          <p:cNvSpPr txBox="1">
            <a:spLocks noChangeArrowheads="1"/>
          </p:cNvSpPr>
          <p:nvPr/>
        </p:nvSpPr>
        <p:spPr bwMode="auto">
          <a:xfrm>
            <a:off x="685800" y="6172200"/>
            <a:ext cx="2411413" cy="312738"/>
          </a:xfrm>
          <a:prstGeom prst="rect">
            <a:avLst/>
          </a:prstGeom>
          <a:solidFill>
            <a:srgbClr val="FFFF99"/>
          </a:solidFill>
          <a:ln w="9525" algn="ctr">
            <a:noFill/>
            <a:miter lim="800000"/>
            <a:headEnd/>
            <a:tailEn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r>
              <a:rPr lang="en-GB" sz="1600" dirty="0" smtClean="0">
                <a:solidFill>
                  <a:srgbClr val="0000FF"/>
                </a:solidFill>
                <a:latin typeface="Arial" pitchFamily="34" charset="0"/>
              </a:rPr>
              <a:t>.. and some celebration..</a:t>
            </a:r>
          </a:p>
        </p:txBody>
      </p:sp>
      <p:sp>
        <p:nvSpPr>
          <p:cNvPr id="594956" name="Text Box 12"/>
          <p:cNvSpPr txBox="1">
            <a:spLocks noChangeArrowheads="1"/>
          </p:cNvSpPr>
          <p:nvPr/>
        </p:nvSpPr>
        <p:spPr bwMode="auto">
          <a:xfrm>
            <a:off x="6056313" y="6134100"/>
            <a:ext cx="962025" cy="349250"/>
          </a:xfrm>
          <a:prstGeom prst="rect">
            <a:avLst/>
          </a:prstGeom>
          <a:noFill/>
          <a:ln w="9525" algn="ctr">
            <a:solidFill>
              <a:schemeClr val="bg1"/>
            </a:solidFill>
            <a:miter lim="800000"/>
            <a:headEnd/>
            <a:tailEnd/>
          </a:ln>
          <a:effectLst/>
        </p:spPr>
        <p:txBody>
          <a:bodyPr wrap="none" lIns="92075" tIns="46038" rIns="92075" bIns="46038">
            <a:spAutoFit/>
          </a:bodyPr>
          <a:lstStyle/>
          <a:p>
            <a:pPr algn="ctr" eaLnBrk="0" hangingPunct="0">
              <a:lnSpc>
                <a:spcPct val="90000"/>
              </a:lnSpc>
              <a:spcBef>
                <a:spcPct val="30000"/>
              </a:spcBef>
              <a:buClr>
                <a:srgbClr val="FC0128"/>
              </a:buClr>
              <a:buFont typeface="Wingdings" pitchFamily="2" charset="2"/>
              <a:buNone/>
            </a:pPr>
            <a:r>
              <a:rPr lang="en-GB" smtClean="0">
                <a:solidFill>
                  <a:srgbClr val="FFFFFF"/>
                </a:solidFill>
                <a:latin typeface="Arial" pitchFamily="34" charset="0"/>
              </a:rPr>
              <a:t>~ 16:42</a:t>
            </a:r>
          </a:p>
        </p:txBody>
      </p:sp>
    </p:spTree>
  </p:cSld>
  <p:clrMapOvr>
    <a:masterClrMapping/>
  </p:clrMapOvr>
  <p:transition spd="med">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r>
              <a:rPr lang="en-US">
                <a:solidFill>
                  <a:srgbClr val="919191"/>
                </a:solidFill>
              </a:rPr>
              <a:t>17/12/2009 CERN J. Schukraft</a:t>
            </a:r>
          </a:p>
        </p:txBody>
      </p:sp>
      <p:sp>
        <p:nvSpPr>
          <p:cNvPr id="7" name="Slide Number Placeholder 3"/>
          <p:cNvSpPr>
            <a:spLocks noGrp="1"/>
          </p:cNvSpPr>
          <p:nvPr>
            <p:ph type="sldNum" sz="quarter" idx="11"/>
          </p:nvPr>
        </p:nvSpPr>
        <p:spPr/>
        <p:txBody>
          <a:bodyPr/>
          <a:lstStyle/>
          <a:p>
            <a:fld id="{8C2CF1E0-AA8B-4441-82DB-F6455EF31751}" type="slidenum">
              <a:rPr lang="en-US">
                <a:solidFill>
                  <a:srgbClr val="919191"/>
                </a:solidFill>
              </a:rPr>
              <a:pPr/>
              <a:t>7</a:t>
            </a:fld>
            <a:endParaRPr lang="en-US">
              <a:solidFill>
                <a:srgbClr val="919191"/>
              </a:solidFill>
            </a:endParaRPr>
          </a:p>
        </p:txBody>
      </p:sp>
      <p:sp>
        <p:nvSpPr>
          <p:cNvPr id="591876" name="Rectangle 4"/>
          <p:cNvSpPr>
            <a:spLocks noGrp="1" noChangeArrowheads="1"/>
          </p:cNvSpPr>
          <p:nvPr>
            <p:ph type="title"/>
          </p:nvPr>
        </p:nvSpPr>
        <p:spPr>
          <a:xfrm>
            <a:off x="1470025" y="49213"/>
            <a:ext cx="6356350" cy="585787"/>
          </a:xfrm>
        </p:spPr>
        <p:txBody>
          <a:bodyPr/>
          <a:lstStyle/>
          <a:p>
            <a:r>
              <a:rPr lang="en-GB" dirty="0"/>
              <a:t>‘First Physics’ in the making</a:t>
            </a:r>
          </a:p>
        </p:txBody>
      </p:sp>
      <p:pic>
        <p:nvPicPr>
          <p:cNvPr id="591878" name="Picture 6" descr="730650434_eGvQB-XL">
            <a:hlinkClick r:id="" action="ppaction://noaction"/>
          </p:cNvPr>
          <p:cNvPicPr>
            <a:picLocks noChangeAspect="1" noChangeArrowheads="1"/>
          </p:cNvPicPr>
          <p:nvPr/>
        </p:nvPicPr>
        <p:blipFill>
          <a:blip r:embed="rId2" cstate="print">
            <a:lum bright="18000" contrast="12000"/>
          </a:blip>
          <a:srcRect l="5121" r="4323"/>
          <a:stretch>
            <a:fillRect/>
          </a:stretch>
        </p:blipFill>
        <p:spPr bwMode="auto">
          <a:xfrm>
            <a:off x="266700" y="692150"/>
            <a:ext cx="8675688" cy="5211763"/>
          </a:xfrm>
          <a:prstGeom prst="rect">
            <a:avLst/>
          </a:prstGeom>
          <a:noFill/>
        </p:spPr>
      </p:pic>
      <p:sp>
        <p:nvSpPr>
          <p:cNvPr id="591879" name="Text Box 7"/>
          <p:cNvSpPr txBox="1">
            <a:spLocks noChangeArrowheads="1"/>
          </p:cNvSpPr>
          <p:nvPr/>
        </p:nvSpPr>
        <p:spPr bwMode="auto">
          <a:xfrm>
            <a:off x="2433638" y="6159500"/>
            <a:ext cx="4705350" cy="698500"/>
          </a:xfrm>
          <a:prstGeom prst="rect">
            <a:avLst/>
          </a:prstGeom>
          <a:solidFill>
            <a:srgbClr val="FFFF99"/>
          </a:solidFill>
          <a:ln w="9525" algn="ctr">
            <a:noFill/>
            <a:miter lim="800000"/>
            <a:headEnd/>
            <a:tailEnd/>
          </a:ln>
          <a:effectLst/>
        </p:spPr>
        <p:txBody>
          <a:bodyPr wrap="none" lIns="92075" tIns="46038" rIns="92075" bIns="46038">
            <a:spAutoFit/>
          </a:bodyPr>
          <a:lstStyle/>
          <a:p>
            <a:pPr algn="ctr" eaLnBrk="0" hangingPunct="0">
              <a:lnSpc>
                <a:spcPct val="90000"/>
              </a:lnSpc>
              <a:spcBef>
                <a:spcPct val="30000"/>
              </a:spcBef>
              <a:buClr>
                <a:srgbClr val="FC0128"/>
              </a:buClr>
              <a:buFont typeface="Wingdings" pitchFamily="2" charset="2"/>
              <a:buNone/>
            </a:pPr>
            <a:r>
              <a:rPr lang="en-GB" sz="1200" smtClean="0">
                <a:solidFill>
                  <a:srgbClr val="0000FF"/>
                </a:solidFill>
                <a:latin typeface="Arial" pitchFamily="34" charset="0"/>
              </a:rPr>
              <a:t>After years of looking at simulated data, there was no holding back:</a:t>
            </a:r>
          </a:p>
          <a:p>
            <a:pPr algn="ctr" eaLnBrk="0" hangingPunct="0">
              <a:lnSpc>
                <a:spcPct val="90000"/>
              </a:lnSpc>
              <a:spcBef>
                <a:spcPct val="30000"/>
              </a:spcBef>
              <a:buClr>
                <a:srgbClr val="FC0128"/>
              </a:buClr>
              <a:buFont typeface="Wingdings" pitchFamily="2" charset="2"/>
              <a:buNone/>
            </a:pPr>
            <a:r>
              <a:rPr lang="en-GB" sz="1200" smtClean="0">
                <a:solidFill>
                  <a:srgbClr val="0000FF"/>
                </a:solidFill>
                <a:latin typeface="Arial" pitchFamily="34" charset="0"/>
              </a:rPr>
              <a:t>First physics results examined, </a:t>
            </a:r>
          </a:p>
          <a:p>
            <a:pPr algn="ctr" eaLnBrk="0" hangingPunct="0">
              <a:lnSpc>
                <a:spcPct val="90000"/>
              </a:lnSpc>
              <a:spcBef>
                <a:spcPct val="30000"/>
              </a:spcBef>
              <a:buClr>
                <a:srgbClr val="FC0128"/>
              </a:buClr>
              <a:buFont typeface="Wingdings" pitchFamily="2" charset="2"/>
              <a:buNone/>
            </a:pPr>
            <a:r>
              <a:rPr lang="en-GB" sz="1200" smtClean="0">
                <a:solidFill>
                  <a:srgbClr val="0000FF"/>
                </a:solidFill>
                <a:latin typeface="Arial" pitchFamily="34" charset="0"/>
              </a:rPr>
              <a:t>ca 1 hour after data taking finished (284 events !)..</a:t>
            </a:r>
          </a:p>
        </p:txBody>
      </p:sp>
      <p:sp>
        <p:nvSpPr>
          <p:cNvPr id="591880" name="Text Box 8"/>
          <p:cNvSpPr txBox="1">
            <a:spLocks noChangeArrowheads="1"/>
          </p:cNvSpPr>
          <p:nvPr/>
        </p:nvSpPr>
        <p:spPr bwMode="auto">
          <a:xfrm>
            <a:off x="7543800" y="4316413"/>
            <a:ext cx="962025" cy="349250"/>
          </a:xfrm>
          <a:prstGeom prst="rect">
            <a:avLst/>
          </a:prstGeom>
          <a:noFill/>
          <a:ln w="9525" algn="ctr">
            <a:solidFill>
              <a:schemeClr val="bg1"/>
            </a:solidFill>
            <a:miter lim="800000"/>
            <a:headEnd/>
            <a:tailEnd/>
          </a:ln>
          <a:effectLst/>
        </p:spPr>
        <p:txBody>
          <a:bodyPr wrap="none" lIns="92075" tIns="46038" rIns="92075" bIns="46038">
            <a:spAutoFit/>
          </a:bodyPr>
          <a:lstStyle/>
          <a:p>
            <a:pPr algn="ctr" eaLnBrk="0" hangingPunct="0">
              <a:lnSpc>
                <a:spcPct val="90000"/>
              </a:lnSpc>
              <a:spcBef>
                <a:spcPct val="30000"/>
              </a:spcBef>
              <a:buClr>
                <a:srgbClr val="FC0128"/>
              </a:buClr>
              <a:buFont typeface="Wingdings" pitchFamily="2" charset="2"/>
              <a:buNone/>
            </a:pPr>
            <a:r>
              <a:rPr lang="en-GB" smtClean="0">
                <a:solidFill>
                  <a:srgbClr val="FFFFFF"/>
                </a:solidFill>
                <a:latin typeface="Arial" pitchFamily="34" charset="0"/>
              </a:rPr>
              <a:t>~ 18:00</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4" name="Picture 6" descr="http://mediaarchive.cern.ch/MediaArchive/Photo/Public/2010/1003052/1003052_39/1003052_39-A5-at-72-dpi.jpg"/>
          <p:cNvPicPr>
            <a:picLocks noChangeAspect="1" noChangeArrowheads="1"/>
          </p:cNvPicPr>
          <p:nvPr/>
        </p:nvPicPr>
        <p:blipFill>
          <a:blip r:embed="rId2" cstate="print"/>
          <a:srcRect/>
          <a:stretch>
            <a:fillRect/>
          </a:stretch>
        </p:blipFill>
        <p:spPr bwMode="auto">
          <a:xfrm>
            <a:off x="457200" y="3429000"/>
            <a:ext cx="4928077" cy="3276600"/>
          </a:xfrm>
          <a:prstGeom prst="rect">
            <a:avLst/>
          </a:prstGeom>
          <a:noFill/>
        </p:spPr>
      </p:pic>
      <p:pic>
        <p:nvPicPr>
          <p:cNvPr id="258052" name="Picture 4" descr="http://mediaarchive.cern.ch/MediaArchive/Photo/Public/2010/1003052/1003052_32/1003052_32-A5-at-72-dpi.jpg"/>
          <p:cNvPicPr>
            <a:picLocks noChangeAspect="1" noChangeArrowheads="1"/>
          </p:cNvPicPr>
          <p:nvPr/>
        </p:nvPicPr>
        <p:blipFill>
          <a:blip r:embed="rId3" cstate="print"/>
          <a:srcRect/>
          <a:stretch>
            <a:fillRect/>
          </a:stretch>
        </p:blipFill>
        <p:spPr bwMode="auto">
          <a:xfrm>
            <a:off x="3772206" y="838200"/>
            <a:ext cx="4584258" cy="3048000"/>
          </a:xfrm>
          <a:prstGeom prst="rect">
            <a:avLst/>
          </a:prstGeom>
          <a:noFill/>
        </p:spPr>
      </p:pic>
      <p:sp>
        <p:nvSpPr>
          <p:cNvPr id="2" name="Date Placeholder 1"/>
          <p:cNvSpPr>
            <a:spLocks noGrp="1"/>
          </p:cNvSpPr>
          <p:nvPr>
            <p:ph type="dt" sz="half" idx="10"/>
          </p:nvPr>
        </p:nvSpPr>
        <p:spPr/>
        <p:txBody>
          <a:bodyPr/>
          <a:lstStyle/>
          <a:p>
            <a:pPr>
              <a:defRPr/>
            </a:pPr>
            <a:fld id="{C31E9555-5461-47E7-931A-4FFB5997AB81}" type="datetime1">
              <a:rPr lang="en-US" smtClean="0"/>
              <a:pPr>
                <a:defRPr/>
              </a:pPr>
              <a:t>12/8/2010</a:t>
            </a:fld>
            <a:endParaRPr lang="en-US"/>
          </a:p>
        </p:txBody>
      </p:sp>
      <p:pic>
        <p:nvPicPr>
          <p:cNvPr id="258050" name="Picture 2" descr="http://mediaarchive.cern.ch/MediaArchive/Photo/Public/2010/1003052/1003052_23/1003052_23-A4-at-144-dpi.jpg"/>
          <p:cNvPicPr>
            <a:picLocks noChangeAspect="1" noChangeArrowheads="1"/>
          </p:cNvPicPr>
          <p:nvPr/>
        </p:nvPicPr>
        <p:blipFill>
          <a:blip r:embed="rId4" cstate="print"/>
          <a:srcRect/>
          <a:stretch>
            <a:fillRect/>
          </a:stretch>
        </p:blipFill>
        <p:spPr bwMode="auto">
          <a:xfrm>
            <a:off x="457200" y="838200"/>
            <a:ext cx="4576611" cy="3047838"/>
          </a:xfrm>
          <a:prstGeom prst="rect">
            <a:avLst/>
          </a:prstGeom>
          <a:noFill/>
        </p:spPr>
      </p:pic>
      <p:sp>
        <p:nvSpPr>
          <p:cNvPr id="7" name="Rectangle 4"/>
          <p:cNvSpPr txBox="1">
            <a:spLocks noChangeArrowheads="1"/>
          </p:cNvSpPr>
          <p:nvPr/>
        </p:nvSpPr>
        <p:spPr bwMode="auto">
          <a:xfrm>
            <a:off x="656734" y="46320"/>
            <a:ext cx="7982956" cy="591573"/>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a:ea typeface="+mj-ea"/>
                <a:cs typeface="+mj-cs"/>
              </a:rPr>
              <a:t>First</a:t>
            </a:r>
            <a:r>
              <a:rPr kumimoji="0" lang="en-GB" sz="3600" b="1" i="0" u="none" strike="noStrike" kern="0" cap="none" spc="0" normalizeH="0" noProof="0" dirty="0" smtClean="0">
                <a:ln>
                  <a:noFill/>
                </a:ln>
                <a:solidFill>
                  <a:srgbClr val="FF0000"/>
                </a:solidFill>
                <a:effectLst>
                  <a:outerShdw blurRad="38100" dist="38100" dir="2700000" algn="tl">
                    <a:srgbClr val="C0C0C0"/>
                  </a:outerShdw>
                </a:effectLst>
                <a:uLnTx/>
                <a:uFillTx/>
                <a:latin typeface="Arial"/>
                <a:ea typeface="+mj-ea"/>
                <a:cs typeface="+mj-cs"/>
              </a:rPr>
              <a:t> High Energy Proton Collisions</a:t>
            </a:r>
            <a:endParaRPr kumimoji="0" lang="en-GB"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Arial"/>
              <a:ea typeface="+mj-ea"/>
              <a:cs typeface="+mj-cs"/>
            </a:endParaRPr>
          </a:p>
        </p:txBody>
      </p:sp>
      <p:sp>
        <p:nvSpPr>
          <p:cNvPr id="8" name="Rectangle 7"/>
          <p:cNvSpPr/>
          <p:nvPr/>
        </p:nvSpPr>
        <p:spPr>
          <a:xfrm>
            <a:off x="5638800" y="4343400"/>
            <a:ext cx="3505200" cy="1446550"/>
          </a:xfrm>
          <a:prstGeom prst="rect">
            <a:avLst/>
          </a:prstGeom>
        </p:spPr>
        <p:txBody>
          <a:bodyPr wrap="square">
            <a:spAutoFit/>
          </a:bodyPr>
          <a:lstStyle/>
          <a:p>
            <a:r>
              <a:rPr lang="en-US" sz="3200" b="1" dirty="0" smtClean="0">
                <a:solidFill>
                  <a:srgbClr val="002060"/>
                </a:solidFill>
              </a:rPr>
              <a:t>March 30</a:t>
            </a:r>
            <a:r>
              <a:rPr lang="en-US" sz="3200" b="1" baseline="30000" dirty="0" smtClean="0">
                <a:solidFill>
                  <a:srgbClr val="002060"/>
                </a:solidFill>
              </a:rPr>
              <a:t>th</a:t>
            </a:r>
            <a:r>
              <a:rPr lang="en-US" sz="3200" b="1" dirty="0" smtClean="0">
                <a:solidFill>
                  <a:srgbClr val="002060"/>
                </a:solidFill>
              </a:rPr>
              <a:t> </a:t>
            </a:r>
            <a:r>
              <a:rPr lang="en-US" sz="3200" b="1" dirty="0" smtClean="0">
                <a:solidFill>
                  <a:srgbClr val="002060"/>
                </a:solidFill>
              </a:rPr>
              <a:t>2010</a:t>
            </a:r>
          </a:p>
          <a:p>
            <a:endParaRPr lang="en-US" sz="3200" b="1" dirty="0" smtClean="0">
              <a:solidFill>
                <a:srgbClr val="002060"/>
              </a:solidFill>
            </a:endParaRPr>
          </a:p>
          <a:p>
            <a:r>
              <a:rPr lang="en-US" sz="2400" b="1" dirty="0" smtClean="0">
                <a:solidFill>
                  <a:srgbClr val="006600"/>
                </a:solidFill>
              </a:rPr>
              <a:t>More Drinks …</a:t>
            </a:r>
            <a:endParaRPr lang="en-US" sz="2400" dirty="0">
              <a:solidFill>
                <a:srgbClr val="0066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srcRect/>
          <a:stretch>
            <a:fillRect/>
          </a:stretch>
        </p:blipFill>
        <p:spPr bwMode="auto">
          <a:xfrm>
            <a:off x="0" y="685800"/>
            <a:ext cx="5715000" cy="2394964"/>
          </a:xfrm>
          <a:prstGeom prst="rect">
            <a:avLst/>
          </a:prstGeom>
          <a:noFill/>
          <a:ln w="9525">
            <a:noFill/>
            <a:miter lim="800000"/>
            <a:headEnd/>
            <a:tailEnd/>
          </a:ln>
        </p:spPr>
      </p:pic>
      <p:sp>
        <p:nvSpPr>
          <p:cNvPr id="37" name="Rectangle 8"/>
          <p:cNvSpPr>
            <a:spLocks noGrp="1" noChangeArrowheads="1"/>
          </p:cNvSpPr>
          <p:nvPr>
            <p:ph type="sldNum" sz="quarter" idx="11"/>
          </p:nvPr>
        </p:nvSpPr>
        <p:spPr>
          <a:ln/>
        </p:spPr>
        <p:txBody>
          <a:bodyPr/>
          <a:lstStyle/>
          <a:p>
            <a:pPr>
              <a:defRPr/>
            </a:pPr>
            <a:fld id="{BC9B345B-ECF1-4BF8-AA36-D6F1D35AA404}" type="slidenum">
              <a:rPr lang="en-US">
                <a:solidFill>
                  <a:srgbClr val="000000"/>
                </a:solidFill>
              </a:rPr>
              <a:pPr>
                <a:defRPr/>
              </a:pPr>
              <a:t>9</a:t>
            </a:fld>
            <a:endParaRPr lang="en-US">
              <a:solidFill>
                <a:srgbClr val="000000"/>
              </a:solidFill>
            </a:endParaRPr>
          </a:p>
        </p:txBody>
      </p:sp>
      <p:sp>
        <p:nvSpPr>
          <p:cNvPr id="98306" name="Rectangle 2"/>
          <p:cNvSpPr>
            <a:spLocks noGrp="1" noChangeArrowheads="1"/>
          </p:cNvSpPr>
          <p:nvPr>
            <p:ph type="title"/>
          </p:nvPr>
        </p:nvSpPr>
        <p:spPr>
          <a:xfrm>
            <a:off x="2759075" y="49213"/>
            <a:ext cx="3779838" cy="585787"/>
          </a:xfrm>
          <a:noFill/>
          <a:ln/>
        </p:spPr>
        <p:txBody>
          <a:bodyPr/>
          <a:lstStyle/>
          <a:p>
            <a:r>
              <a:rPr lang="en-US" smtClean="0">
                <a:effectLst/>
              </a:rPr>
              <a:t>p/p Ratio @ LHC</a:t>
            </a:r>
          </a:p>
        </p:txBody>
      </p:sp>
      <p:grpSp>
        <p:nvGrpSpPr>
          <p:cNvPr id="2" name="Group 31"/>
          <p:cNvGrpSpPr>
            <a:grpSpLocks/>
          </p:cNvGrpSpPr>
          <p:nvPr/>
        </p:nvGrpSpPr>
        <p:grpSpPr bwMode="auto">
          <a:xfrm>
            <a:off x="4876800" y="1295401"/>
            <a:ext cx="4027487" cy="3428999"/>
            <a:chOff x="2684" y="421"/>
            <a:chExt cx="3076" cy="2471"/>
          </a:xfrm>
        </p:grpSpPr>
        <p:pic>
          <p:nvPicPr>
            <p:cNvPr id="98309" name="Picture 5"/>
            <p:cNvPicPr>
              <a:picLocks noChangeAspect="1" noChangeArrowheads="1"/>
            </p:cNvPicPr>
            <p:nvPr/>
          </p:nvPicPr>
          <p:blipFill>
            <a:blip r:embed="rId4" cstate="print"/>
            <a:srcRect/>
            <a:stretch>
              <a:fillRect/>
            </a:stretch>
          </p:blipFill>
          <p:spPr bwMode="auto">
            <a:xfrm>
              <a:off x="2684" y="421"/>
              <a:ext cx="3076" cy="2471"/>
            </a:xfrm>
            <a:prstGeom prst="rect">
              <a:avLst/>
            </a:prstGeom>
            <a:noFill/>
            <a:ln w="9525" algn="ctr">
              <a:noFill/>
              <a:miter lim="800000"/>
              <a:headEnd/>
              <a:tailEnd/>
            </a:ln>
            <a:effectLst/>
          </p:spPr>
        </p:pic>
        <p:graphicFrame>
          <p:nvGraphicFramePr>
            <p:cNvPr id="98310" name="Object 6"/>
            <p:cNvGraphicFramePr>
              <a:graphicFrameLocks noChangeAspect="1"/>
            </p:cNvGraphicFramePr>
            <p:nvPr/>
          </p:nvGraphicFramePr>
          <p:xfrm>
            <a:off x="4396" y="1127"/>
            <a:ext cx="1364" cy="472"/>
          </p:xfrm>
          <a:graphic>
            <a:graphicData uri="http://schemas.openxmlformats.org/presentationml/2006/ole">
              <p:oleObj spid="_x0000_s297986" name="Equation" r:id="rId5" imgW="1422360" imgH="482400" progId="Equation.3">
                <p:embed/>
              </p:oleObj>
            </a:graphicData>
          </a:graphic>
        </p:graphicFrame>
        <p:graphicFrame>
          <p:nvGraphicFramePr>
            <p:cNvPr id="98311" name="Object 7"/>
            <p:cNvGraphicFramePr>
              <a:graphicFrameLocks noChangeAspect="1"/>
            </p:cNvGraphicFramePr>
            <p:nvPr/>
          </p:nvGraphicFramePr>
          <p:xfrm>
            <a:off x="3330" y="995"/>
            <a:ext cx="441" cy="490"/>
          </p:xfrm>
          <a:graphic>
            <a:graphicData uri="http://schemas.openxmlformats.org/presentationml/2006/ole">
              <p:oleObj spid="_x0000_s297987" name="Equation" r:id="rId6" imgW="596880" imgH="647640" progId="Equation.3">
                <p:embed/>
              </p:oleObj>
            </a:graphicData>
          </a:graphic>
        </p:graphicFrame>
      </p:grpSp>
      <p:sp>
        <p:nvSpPr>
          <p:cNvPr id="98312" name="Line 8"/>
          <p:cNvSpPr>
            <a:spLocks noChangeShapeType="1"/>
          </p:cNvSpPr>
          <p:nvPr/>
        </p:nvSpPr>
        <p:spPr bwMode="auto">
          <a:xfrm>
            <a:off x="2924175" y="169863"/>
            <a:ext cx="225425" cy="0"/>
          </a:xfrm>
          <a:prstGeom prst="line">
            <a:avLst/>
          </a:prstGeom>
          <a:noFill/>
          <a:ln w="28575">
            <a:solidFill>
              <a:schemeClr val="hlink"/>
            </a:solidFill>
            <a:round/>
            <a:headEnd/>
            <a:tailEn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latin typeface="Arial" pitchFamily="34" charset="0"/>
            </a:endParaRPr>
          </a:p>
        </p:txBody>
      </p:sp>
      <p:sp>
        <p:nvSpPr>
          <p:cNvPr id="20" name="TextBox 19"/>
          <p:cNvSpPr txBox="1"/>
          <p:nvPr/>
        </p:nvSpPr>
        <p:spPr>
          <a:xfrm>
            <a:off x="152400" y="3286542"/>
            <a:ext cx="8610600" cy="1569660"/>
          </a:xfrm>
          <a:prstGeom prst="rect">
            <a:avLst/>
          </a:prstGeom>
          <a:noFill/>
        </p:spPr>
        <p:txBody>
          <a:bodyPr wrap="square" rtlCol="0">
            <a:spAutoFit/>
          </a:bodyPr>
          <a:lstStyle/>
          <a:p>
            <a:r>
              <a:rPr lang="en-US" sz="1600" b="1" dirty="0" smtClean="0">
                <a:solidFill>
                  <a:srgbClr val="002060"/>
                </a:solidFill>
              </a:rPr>
              <a:t>Can we stop a proton at LHC ?</a:t>
            </a:r>
          </a:p>
          <a:p>
            <a:endParaRPr lang="en-US" sz="1600" b="1" dirty="0" smtClean="0">
              <a:solidFill>
                <a:srgbClr val="006600"/>
              </a:solidFill>
            </a:endParaRPr>
          </a:p>
          <a:p>
            <a:pPr>
              <a:buFont typeface="Wingdings" pitchFamily="2" charset="2"/>
              <a:buChar char="à"/>
            </a:pPr>
            <a:r>
              <a:rPr lang="en-US" sz="1600" b="1" dirty="0" smtClean="0">
                <a:solidFill>
                  <a:srgbClr val="006600"/>
                </a:solidFill>
                <a:sym typeface="Wingdings" pitchFamily="2" charset="2"/>
              </a:rPr>
              <a:t>Where does the conserved Baryon </a:t>
            </a:r>
          </a:p>
          <a:p>
            <a:r>
              <a:rPr lang="en-US" sz="1600" b="1" dirty="0" smtClean="0">
                <a:solidFill>
                  <a:srgbClr val="006600"/>
                </a:solidFill>
                <a:sym typeface="Wingdings" pitchFamily="2" charset="2"/>
              </a:rPr>
              <a:t>    Number reappear ?</a:t>
            </a:r>
          </a:p>
          <a:p>
            <a:pPr>
              <a:buFont typeface="Wingdings" pitchFamily="2" charset="2"/>
              <a:buChar char="à"/>
            </a:pPr>
            <a:endParaRPr lang="en-US" sz="1600" b="1" dirty="0" smtClean="0">
              <a:sym typeface="Wingdings" pitchFamily="2" charset="2"/>
            </a:endParaRPr>
          </a:p>
          <a:p>
            <a:r>
              <a:rPr lang="en-US" sz="1600" b="1" dirty="0" smtClean="0">
                <a:solidFill>
                  <a:srgbClr val="002060"/>
                </a:solidFill>
                <a:sym typeface="Wingdings" pitchFamily="2" charset="2"/>
              </a:rPr>
              <a:t>p/anti-p ratio at mid rapidity goes to one  you cant’s stop a proton at LHC !</a:t>
            </a:r>
          </a:p>
        </p:txBody>
      </p:sp>
      <p:cxnSp>
        <p:nvCxnSpPr>
          <p:cNvPr id="22" name="Straight Arrow Connector 21"/>
          <p:cNvCxnSpPr/>
          <p:nvPr/>
        </p:nvCxnSpPr>
        <p:spPr bwMode="auto">
          <a:xfrm>
            <a:off x="228600" y="5943600"/>
            <a:ext cx="3276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bwMode="auto">
          <a:xfrm rot="10800000" flipV="1">
            <a:off x="3505200" y="5943600"/>
            <a:ext cx="34290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bwMode="auto">
          <a:xfrm rot="16200000" flipV="1">
            <a:off x="2743200" y="5181600"/>
            <a:ext cx="990600" cy="5334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bwMode="auto">
          <a:xfrm rot="5400000">
            <a:off x="3009900" y="6210300"/>
            <a:ext cx="762000" cy="2286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304800" y="6019800"/>
            <a:ext cx="312906" cy="369332"/>
          </a:xfrm>
          <a:prstGeom prst="rect">
            <a:avLst/>
          </a:prstGeom>
          <a:noFill/>
        </p:spPr>
        <p:txBody>
          <a:bodyPr wrap="none" rtlCol="0">
            <a:spAutoFit/>
          </a:bodyPr>
          <a:lstStyle/>
          <a:p>
            <a:r>
              <a:rPr lang="en-US" dirty="0" smtClean="0"/>
              <a:t>p</a:t>
            </a:r>
            <a:endParaRPr lang="en-US" dirty="0"/>
          </a:p>
        </p:txBody>
      </p:sp>
      <p:sp>
        <p:nvSpPr>
          <p:cNvPr id="33" name="TextBox 32"/>
          <p:cNvSpPr txBox="1"/>
          <p:nvPr/>
        </p:nvSpPr>
        <p:spPr>
          <a:xfrm>
            <a:off x="6629400" y="6019800"/>
            <a:ext cx="228600" cy="369332"/>
          </a:xfrm>
          <a:prstGeom prst="rect">
            <a:avLst/>
          </a:prstGeom>
          <a:noFill/>
        </p:spPr>
        <p:txBody>
          <a:bodyPr wrap="square" rtlCol="0">
            <a:spAutoFit/>
          </a:bodyPr>
          <a:lstStyle/>
          <a:p>
            <a:r>
              <a:rPr lang="en-US" dirty="0" smtClean="0"/>
              <a:t>p</a:t>
            </a:r>
            <a:endParaRPr lang="en-US" dirty="0"/>
          </a:p>
        </p:txBody>
      </p:sp>
      <p:sp>
        <p:nvSpPr>
          <p:cNvPr id="34" name="TextBox 33"/>
          <p:cNvSpPr txBox="1"/>
          <p:nvPr/>
        </p:nvSpPr>
        <p:spPr>
          <a:xfrm>
            <a:off x="2743200" y="5257800"/>
            <a:ext cx="312906" cy="369332"/>
          </a:xfrm>
          <a:prstGeom prst="rect">
            <a:avLst/>
          </a:prstGeom>
          <a:noFill/>
        </p:spPr>
        <p:txBody>
          <a:bodyPr wrap="none" rtlCol="0">
            <a:spAutoFit/>
          </a:bodyPr>
          <a:lstStyle/>
          <a:p>
            <a:r>
              <a:rPr lang="en-US" dirty="0" smtClean="0"/>
              <a:t>p</a:t>
            </a:r>
            <a:endParaRPr lang="en-US" dirty="0"/>
          </a:p>
        </p:txBody>
      </p:sp>
      <p:sp>
        <p:nvSpPr>
          <p:cNvPr id="35" name="TextBox 34"/>
          <p:cNvSpPr txBox="1"/>
          <p:nvPr/>
        </p:nvSpPr>
        <p:spPr>
          <a:xfrm>
            <a:off x="2514600" y="6172200"/>
            <a:ext cx="761747" cy="369332"/>
          </a:xfrm>
          <a:prstGeom prst="rect">
            <a:avLst/>
          </a:prstGeom>
          <a:noFill/>
        </p:spPr>
        <p:txBody>
          <a:bodyPr wrap="none" rtlCol="0">
            <a:spAutoFit/>
          </a:bodyPr>
          <a:lstStyle/>
          <a:p>
            <a:r>
              <a:rPr lang="en-US" dirty="0" smtClean="0">
                <a:solidFill>
                  <a:srgbClr val="FF0000"/>
                </a:solidFill>
              </a:rPr>
              <a:t>a</a:t>
            </a:r>
            <a:r>
              <a:rPr lang="en-US" dirty="0" smtClean="0">
                <a:solidFill>
                  <a:srgbClr val="FF0000"/>
                </a:solidFill>
              </a:rPr>
              <a:t>nti-p</a:t>
            </a:r>
            <a:endParaRPr lang="en-US" dirty="0">
              <a:solidFill>
                <a:srgbClr val="FF0000"/>
              </a:solidFill>
            </a:endParaRPr>
          </a:p>
        </p:txBody>
      </p:sp>
      <p:cxnSp>
        <p:nvCxnSpPr>
          <p:cNvPr id="36" name="Straight Arrow Connector 35"/>
          <p:cNvCxnSpPr/>
          <p:nvPr/>
        </p:nvCxnSpPr>
        <p:spPr bwMode="auto">
          <a:xfrm rot="5400000" flipH="1" flipV="1">
            <a:off x="3086100" y="5219700"/>
            <a:ext cx="1066800" cy="2286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bwMode="auto">
          <a:xfrm rot="16200000" flipV="1">
            <a:off x="2857500" y="5372100"/>
            <a:ext cx="1066800" cy="2286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bwMode="auto">
          <a:xfrm rot="16200000" flipH="1">
            <a:off x="3314700" y="6134100"/>
            <a:ext cx="838200" cy="4572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bwMode="auto">
          <a:xfrm rot="5400000">
            <a:off x="3124200" y="6324600"/>
            <a:ext cx="762000" cy="1588"/>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grpSp>
        <p:nvGrpSpPr>
          <p:cNvPr id="47" name="Group 29"/>
          <p:cNvGrpSpPr>
            <a:grpSpLocks/>
          </p:cNvGrpSpPr>
          <p:nvPr/>
        </p:nvGrpSpPr>
        <p:grpSpPr bwMode="auto">
          <a:xfrm>
            <a:off x="4191000" y="5102225"/>
            <a:ext cx="4816475" cy="688975"/>
            <a:chOff x="2726" y="3886"/>
            <a:chExt cx="3034" cy="434"/>
          </a:xfrm>
        </p:grpSpPr>
        <p:sp>
          <p:nvSpPr>
            <p:cNvPr id="48" name="Text Box 18"/>
            <p:cNvSpPr txBox="1">
              <a:spLocks noChangeArrowheads="1"/>
            </p:cNvSpPr>
            <p:nvPr/>
          </p:nvSpPr>
          <p:spPr bwMode="auto">
            <a:xfrm>
              <a:off x="2726" y="3886"/>
              <a:ext cx="3034" cy="434"/>
            </a:xfrm>
            <a:prstGeom prst="rect">
              <a:avLst/>
            </a:prstGeom>
            <a:solidFill>
              <a:srgbClr val="CCFFCC"/>
            </a:solidFill>
            <a:ln w="19050" algn="ctr">
              <a:solidFill>
                <a:srgbClr val="FF00FF"/>
              </a:solidFill>
              <a:miter lim="800000"/>
              <a:headEnd/>
              <a:tailEn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r>
                <a:rPr lang="en-US" dirty="0" smtClean="0">
                  <a:solidFill>
                    <a:srgbClr val="0000FF"/>
                  </a:solidFill>
                  <a:latin typeface="Arial" pitchFamily="34" charset="0"/>
                </a:rPr>
                <a:t>0.9 </a:t>
              </a:r>
              <a:r>
                <a:rPr lang="en-US" dirty="0" err="1" smtClean="0">
                  <a:solidFill>
                    <a:srgbClr val="0000FF"/>
                  </a:solidFill>
                  <a:latin typeface="Arial" pitchFamily="34" charset="0"/>
                </a:rPr>
                <a:t>TeV</a:t>
              </a:r>
              <a:r>
                <a:rPr lang="en-US" dirty="0" smtClean="0">
                  <a:solidFill>
                    <a:srgbClr val="0000FF"/>
                  </a:solidFill>
                  <a:latin typeface="Arial" pitchFamily="34" charset="0"/>
                </a:rPr>
                <a:t>: p/p = </a:t>
              </a:r>
              <a:r>
                <a:rPr lang="en-US" b="1" dirty="0" smtClean="0">
                  <a:solidFill>
                    <a:srgbClr val="FC0128"/>
                  </a:solidFill>
                  <a:latin typeface="Arial" pitchFamily="34" charset="0"/>
                </a:rPr>
                <a:t>0.957</a:t>
              </a:r>
              <a:r>
                <a:rPr lang="en-US" dirty="0" smtClean="0">
                  <a:solidFill>
                    <a:srgbClr val="0000FF"/>
                  </a:solidFill>
                  <a:latin typeface="Arial" pitchFamily="34" charset="0"/>
                </a:rPr>
                <a:t>±0.006(stat) ±0.014(</a:t>
              </a:r>
              <a:r>
                <a:rPr lang="en-US" dirty="0" err="1" smtClean="0">
                  <a:solidFill>
                    <a:srgbClr val="0000FF"/>
                  </a:solidFill>
                  <a:latin typeface="Arial" pitchFamily="34" charset="0"/>
                </a:rPr>
                <a:t>syst</a:t>
              </a:r>
              <a:r>
                <a:rPr lang="en-US" dirty="0" smtClean="0">
                  <a:solidFill>
                    <a:srgbClr val="0000FF"/>
                  </a:solidFill>
                  <a:latin typeface="Arial" pitchFamily="34" charset="0"/>
                </a:rPr>
                <a:t>)</a:t>
              </a:r>
            </a:p>
            <a:p>
              <a:pPr eaLnBrk="0" hangingPunct="0">
                <a:lnSpc>
                  <a:spcPct val="90000"/>
                </a:lnSpc>
                <a:spcBef>
                  <a:spcPct val="30000"/>
                </a:spcBef>
                <a:buClr>
                  <a:srgbClr val="FC0128"/>
                </a:buClr>
                <a:buFont typeface="Wingdings" pitchFamily="2" charset="2"/>
                <a:buNone/>
              </a:pPr>
              <a:r>
                <a:rPr lang="en-US" dirty="0" smtClean="0">
                  <a:solidFill>
                    <a:srgbClr val="0000FF"/>
                  </a:solidFill>
                  <a:latin typeface="Arial" pitchFamily="34" charset="0"/>
                </a:rPr>
                <a:t>7 </a:t>
              </a:r>
              <a:r>
                <a:rPr lang="en-US" dirty="0" err="1" smtClean="0">
                  <a:solidFill>
                    <a:srgbClr val="0000FF"/>
                  </a:solidFill>
                  <a:latin typeface="Arial" pitchFamily="34" charset="0"/>
                </a:rPr>
                <a:t>TeV</a:t>
              </a:r>
              <a:r>
                <a:rPr lang="en-US" dirty="0" smtClean="0">
                  <a:solidFill>
                    <a:srgbClr val="0000FF"/>
                  </a:solidFill>
                  <a:latin typeface="Arial" pitchFamily="34" charset="0"/>
                </a:rPr>
                <a:t>:    p/p =</a:t>
              </a:r>
              <a:r>
                <a:rPr lang="en-US" b="1" dirty="0" smtClean="0">
                  <a:solidFill>
                    <a:srgbClr val="FC0128"/>
                  </a:solidFill>
                  <a:latin typeface="Arial" pitchFamily="34" charset="0"/>
                </a:rPr>
                <a:t> </a:t>
              </a:r>
              <a:r>
                <a:rPr lang="en-US" b="1" dirty="0" smtClean="0">
                  <a:solidFill>
                    <a:srgbClr val="FC0128"/>
                  </a:solidFill>
                  <a:latin typeface="Arial" pitchFamily="34" charset="0"/>
                </a:rPr>
                <a:t>0.991</a:t>
              </a:r>
              <a:r>
                <a:rPr lang="en-US" dirty="0" smtClean="0">
                  <a:solidFill>
                    <a:srgbClr val="0000FF"/>
                  </a:solidFill>
                  <a:latin typeface="Arial" pitchFamily="34" charset="0"/>
                </a:rPr>
                <a:t>±0.005(stat</a:t>
              </a:r>
              <a:r>
                <a:rPr lang="en-US" dirty="0" smtClean="0">
                  <a:solidFill>
                    <a:srgbClr val="0000FF"/>
                  </a:solidFill>
                  <a:latin typeface="Arial" pitchFamily="34" charset="0"/>
                </a:rPr>
                <a:t>) ±0.014(</a:t>
              </a:r>
              <a:r>
                <a:rPr lang="en-US" dirty="0" err="1" smtClean="0">
                  <a:solidFill>
                    <a:srgbClr val="0000FF"/>
                  </a:solidFill>
                  <a:latin typeface="Arial" pitchFamily="34" charset="0"/>
                </a:rPr>
                <a:t>syst</a:t>
              </a:r>
              <a:r>
                <a:rPr lang="en-US" dirty="0" smtClean="0">
                  <a:solidFill>
                    <a:srgbClr val="0000FF"/>
                  </a:solidFill>
                  <a:latin typeface="Arial" pitchFamily="34" charset="0"/>
                </a:rPr>
                <a:t>)</a:t>
              </a:r>
            </a:p>
          </p:txBody>
        </p:sp>
        <p:sp>
          <p:nvSpPr>
            <p:cNvPr id="49" name="Line 26"/>
            <p:cNvSpPr>
              <a:spLocks noChangeShapeType="1"/>
            </p:cNvSpPr>
            <p:nvPr/>
          </p:nvSpPr>
          <p:spPr bwMode="auto">
            <a:xfrm>
              <a:off x="3367" y="3941"/>
              <a:ext cx="64" cy="0"/>
            </a:xfrm>
            <a:prstGeom prst="line">
              <a:avLst/>
            </a:prstGeom>
            <a:noFill/>
            <a:ln w="19050">
              <a:solidFill>
                <a:srgbClr val="0000FF"/>
              </a:solidFill>
              <a:round/>
              <a:headEnd/>
              <a:tailEn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latin typeface="Arial" pitchFamily="34" charset="0"/>
              </a:endParaRPr>
            </a:p>
          </p:txBody>
        </p:sp>
        <p:sp>
          <p:nvSpPr>
            <p:cNvPr id="50" name="Line 27"/>
            <p:cNvSpPr>
              <a:spLocks noChangeShapeType="1"/>
            </p:cNvSpPr>
            <p:nvPr/>
          </p:nvSpPr>
          <p:spPr bwMode="auto">
            <a:xfrm>
              <a:off x="3375" y="4148"/>
              <a:ext cx="64" cy="0"/>
            </a:xfrm>
            <a:prstGeom prst="line">
              <a:avLst/>
            </a:prstGeom>
            <a:noFill/>
            <a:ln w="19050">
              <a:solidFill>
                <a:srgbClr val="0000FF"/>
              </a:solidFill>
              <a:round/>
              <a:headEnd/>
              <a:tailEnd/>
            </a:ln>
            <a:effectLst/>
          </p:spPr>
          <p:txBody>
            <a:bodyPr wrap="none" lIns="92075" tIns="46038" rIns="92075" bIns="46038">
              <a:spAutoFit/>
            </a:bodyPr>
            <a:lstStyle/>
            <a:p>
              <a:pPr eaLnBrk="0" hangingPunct="0">
                <a:lnSpc>
                  <a:spcPct val="90000"/>
                </a:lnSpc>
                <a:spcBef>
                  <a:spcPct val="30000"/>
                </a:spcBef>
                <a:buClr>
                  <a:srgbClr val="FC0128"/>
                </a:buClr>
                <a:buFont typeface="Wingdings" pitchFamily="2" charset="2"/>
                <a:buNone/>
              </a:pPr>
              <a:endParaRPr lang="en-US" sz="1600" smtClean="0">
                <a:solidFill>
                  <a:srgbClr val="0000FF"/>
                </a:solidFill>
                <a:latin typeface="Arial"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resh">
  <a:themeElements>
    <a:clrScheme name="1_Fresh 1">
      <a:dk1>
        <a:srgbClr val="89C540"/>
      </a:dk1>
      <a:lt1>
        <a:srgbClr val="FFFFFF"/>
      </a:lt1>
      <a:dk2>
        <a:srgbClr val="000000"/>
      </a:dk2>
      <a:lt2>
        <a:srgbClr val="F0E5B6"/>
      </a:lt2>
      <a:accent1>
        <a:srgbClr val="3B4F18"/>
      </a:accent1>
      <a:accent2>
        <a:srgbClr val="CCC834"/>
      </a:accent2>
      <a:accent3>
        <a:srgbClr val="AAAAAA"/>
      </a:accent3>
      <a:accent4>
        <a:srgbClr val="DADADA"/>
      </a:accent4>
      <a:accent5>
        <a:srgbClr val="AFB2AB"/>
      </a:accent5>
      <a:accent6>
        <a:srgbClr val="B9B52E"/>
      </a:accent6>
      <a:hlink>
        <a:srgbClr val="0A6A21"/>
      </a:hlink>
      <a:folHlink>
        <a:srgbClr val="406EA5"/>
      </a:folHlink>
    </a:clrScheme>
    <a:fontScheme name="1_Fres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resh 1">
        <a:dk1>
          <a:srgbClr val="89C540"/>
        </a:dk1>
        <a:lt1>
          <a:srgbClr val="FFFFFF"/>
        </a:lt1>
        <a:dk2>
          <a:srgbClr val="000000"/>
        </a:dk2>
        <a:lt2>
          <a:srgbClr val="F0E5B6"/>
        </a:lt2>
        <a:accent1>
          <a:srgbClr val="3B4F18"/>
        </a:accent1>
        <a:accent2>
          <a:srgbClr val="CCC834"/>
        </a:accent2>
        <a:accent3>
          <a:srgbClr val="AAAAAA"/>
        </a:accent3>
        <a:accent4>
          <a:srgbClr val="DADADA"/>
        </a:accent4>
        <a:accent5>
          <a:srgbClr val="AFB2AB"/>
        </a:accent5>
        <a:accent6>
          <a:srgbClr val="B9B52E"/>
        </a:accent6>
        <a:hlink>
          <a:srgbClr val="0A6A21"/>
        </a:hlink>
        <a:folHlink>
          <a:srgbClr val="406EA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p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emp1.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30000"/>
          </a:spcBef>
          <a:spcAft>
            <a:spcPct val="0"/>
          </a:spcAft>
          <a:buClr>
            <a:schemeClr val="hlink"/>
          </a:buClr>
          <a:buSzTx/>
          <a:buFont typeface="Wingdings" pitchFamily="2" charset="2"/>
          <a:buNone/>
          <a:tabLst/>
          <a:defRPr kumimoji="0" lang="en-US" sz="1600" b="0" i="0" u="none" strike="noStrike" cap="none" normalizeH="0" baseline="0" smtClean="0">
            <a:ln>
              <a:noFill/>
            </a:ln>
            <a:solidFill>
              <a:srgbClr val="0000FF"/>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30000"/>
          </a:spcBef>
          <a:spcAft>
            <a:spcPct val="0"/>
          </a:spcAft>
          <a:buClr>
            <a:schemeClr val="hlink"/>
          </a:buClr>
          <a:buSzTx/>
          <a:buFont typeface="Wingdings" pitchFamily="2" charset="2"/>
          <a:buNone/>
          <a:tabLst/>
          <a:defRPr kumimoji="0" lang="en-US" sz="1600" b="0" i="0" u="none" strike="noStrike" cap="none" normalizeH="0" baseline="0" smtClean="0">
            <a:ln>
              <a:noFill/>
            </a:ln>
            <a:solidFill>
              <a:srgbClr val="0000FF"/>
            </a:solidFill>
            <a:effectLst/>
            <a:latin typeface="Arial" pitchFamily="34" charset="0"/>
          </a:defRPr>
        </a:defPPr>
      </a:lstStyle>
    </a:lnDef>
  </a:objectDefaults>
  <a:extraClrSchemeLst>
    <a:extraClrScheme>
      <a:clrScheme name="temp1.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1.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1.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1.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1.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1.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1.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aper Presentation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aper Presentation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30000"/>
          </a:spcBef>
          <a:spcAft>
            <a:spcPct val="0"/>
          </a:spcAft>
          <a:buClr>
            <a:schemeClr val="hlink"/>
          </a:buClr>
          <a:buSzTx/>
          <a:buFont typeface="Wingdings" pitchFamily="2" charset="2"/>
          <a:buNone/>
          <a:tabLst/>
          <a:defRPr kumimoji="0" lang="en-US" sz="1600" b="0" i="0" u="none" strike="noStrike" cap="none" normalizeH="0" baseline="0" smtClean="0">
            <a:ln>
              <a:noFill/>
            </a:ln>
            <a:solidFill>
              <a:srgbClr val="0000FF"/>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30000"/>
          </a:spcBef>
          <a:spcAft>
            <a:spcPct val="0"/>
          </a:spcAft>
          <a:buClr>
            <a:schemeClr val="hlink"/>
          </a:buClr>
          <a:buSzTx/>
          <a:buFont typeface="Wingdings" pitchFamily="2" charset="2"/>
          <a:buNone/>
          <a:tabLst/>
          <a:defRPr kumimoji="0" lang="en-US" sz="1600" b="0" i="0" u="none" strike="noStrike" cap="none" normalizeH="0" baseline="0" smtClean="0">
            <a:ln>
              <a:noFill/>
            </a:ln>
            <a:solidFill>
              <a:srgbClr val="0000FF"/>
            </a:solidFill>
            <a:effectLst/>
            <a:latin typeface="Arial" pitchFamily="34" charset="0"/>
          </a:defRPr>
        </a:defPPr>
      </a:lstStyle>
    </a:lnDef>
  </a:objectDefaults>
  <a:extraClrSchemeLst>
    <a:extraClrScheme>
      <a:clrScheme name="Paper Presentation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per Presentation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aper Presentation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per Presentation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per Presentation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per Presentation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aper Presentation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aper Presentation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Paper Presentation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30000"/>
          </a:spcBef>
          <a:spcAft>
            <a:spcPct val="0"/>
          </a:spcAft>
          <a:buClr>
            <a:schemeClr val="hlink"/>
          </a:buClr>
          <a:buSzTx/>
          <a:buFont typeface="Wingdings" pitchFamily="2" charset="2"/>
          <a:buNone/>
          <a:tabLst/>
          <a:defRPr kumimoji="0" lang="en-US" sz="1600" b="0" i="0"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30000"/>
          </a:spcBef>
          <a:spcAft>
            <a:spcPct val="0"/>
          </a:spcAft>
          <a:buClr>
            <a:schemeClr val="hlink"/>
          </a:buClr>
          <a:buSzTx/>
          <a:buFont typeface="Wingdings" pitchFamily="2" charset="2"/>
          <a:buNone/>
          <a:tabLst/>
          <a:defRPr kumimoji="0" lang="en-US" sz="1600" b="0" i="0" u="none" strike="noStrike" cap="none" normalizeH="0" baseline="0" smtClean="0">
            <a:ln>
              <a:noFill/>
            </a:ln>
            <a:solidFill>
              <a:srgbClr val="0000FF"/>
            </a:solidFill>
            <a:effectLst/>
            <a:latin typeface="Arial" charset="0"/>
          </a:defRPr>
        </a:defPPr>
      </a:lstStyle>
    </a:lnDef>
  </a:objectDefaults>
  <a:extraClrSchemeLst>
    <a:extraClrScheme>
      <a:clrScheme name="1_Paper Presentation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aper Presentation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Paper Presentation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aper Presentation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aper Presentation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aper Presentation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Paper Presentation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aper Presentation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Paper Presentation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30000"/>
          </a:spcBef>
          <a:spcAft>
            <a:spcPct val="0"/>
          </a:spcAft>
          <a:buClr>
            <a:schemeClr val="hlink"/>
          </a:buClr>
          <a:buSzTx/>
          <a:buFont typeface="Wingdings" pitchFamily="2" charset="2"/>
          <a:buNone/>
          <a:tabLst/>
          <a:defRPr kumimoji="0" lang="en-US" sz="1600" b="0" i="0"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30000"/>
          </a:spcBef>
          <a:spcAft>
            <a:spcPct val="0"/>
          </a:spcAft>
          <a:buClr>
            <a:schemeClr val="hlink"/>
          </a:buClr>
          <a:buSzTx/>
          <a:buFont typeface="Wingdings" pitchFamily="2" charset="2"/>
          <a:buNone/>
          <a:tabLst/>
          <a:defRPr kumimoji="0" lang="en-US" sz="1600" b="0" i="0" u="none" strike="noStrike" cap="none" normalizeH="0" baseline="0" smtClean="0">
            <a:ln>
              <a:noFill/>
            </a:ln>
            <a:solidFill>
              <a:srgbClr val="0000FF"/>
            </a:solidFill>
            <a:effectLst/>
            <a:latin typeface="Arial" charset="0"/>
          </a:defRPr>
        </a:defPPr>
      </a:lstStyle>
    </a:lnDef>
  </a:objectDefaults>
  <a:extraClrSchemeLst>
    <a:extraClrScheme>
      <a:clrScheme name="1_Paper Presentation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aper Presentation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Paper Presentation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aper Presentation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aper Presentation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aper Presentation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Paper Presentation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13055</TotalTime>
  <Words>1174</Words>
  <Application>Microsoft Office PowerPoint</Application>
  <PresentationFormat>On-screen Show (4:3)</PresentationFormat>
  <Paragraphs>198</Paragraphs>
  <Slides>24</Slides>
  <Notes>1</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24</vt:i4>
      </vt:variant>
    </vt:vector>
  </HeadingPairs>
  <TitlesOfParts>
    <vt:vector size="32" baseType="lpstr">
      <vt:lpstr>Default Design</vt:lpstr>
      <vt:lpstr>1_Fresh</vt:lpstr>
      <vt:lpstr>Office Theme</vt:lpstr>
      <vt:lpstr>temp1</vt:lpstr>
      <vt:lpstr>Paper Presentation 1</vt:lpstr>
      <vt:lpstr>1_Paper Presentation 1</vt:lpstr>
      <vt:lpstr>2_Paper Presentation 1</vt:lpstr>
      <vt:lpstr>Microsoft Equation 3.0</vt:lpstr>
      <vt:lpstr>Slide 1</vt:lpstr>
      <vt:lpstr>Slide 2</vt:lpstr>
      <vt:lpstr>The LHC (and everything else) accelerates ..</vt:lpstr>
      <vt:lpstr>some anxious minutes waiting for collisions..</vt:lpstr>
      <vt:lpstr>The first ‘event’ pops up in the ACR</vt:lpstr>
      <vt:lpstr>Relief and jubilation.. </vt:lpstr>
      <vt:lpstr>‘First Physics’ in the making</vt:lpstr>
      <vt:lpstr>Slide 8</vt:lpstr>
      <vt:lpstr>p/p Ratio @ LHC</vt:lpstr>
      <vt:lpstr>Slide 10</vt:lpstr>
      <vt:lpstr>Slide 11</vt:lpstr>
      <vt:lpstr>Slide 12</vt:lpstr>
      <vt:lpstr>Ion Commissioning at Incredible Speed</vt:lpstr>
      <vt:lpstr>Slide 14</vt:lpstr>
      <vt:lpstr>Slide 15</vt:lpstr>
      <vt:lpstr>Slide 16</vt:lpstr>
      <vt:lpstr>‘Jet Quenching’ as seen by pt spectra</vt:lpstr>
      <vt:lpstr>2) Testing the HI ‘Standard Model’</vt:lpstr>
      <vt:lpstr>Testing the HI ‘Standard Model’</vt:lpstr>
      <vt:lpstr>Testing the HI ‘Standard Model’</vt:lpstr>
      <vt:lpstr>Slide 21</vt:lpstr>
      <vt:lpstr>Slide 22</vt:lpstr>
      <vt:lpstr>Jurgen’s Summary</vt:lpstr>
      <vt:lpstr>Slide 24</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riegler</dc:creator>
  <cp:lastModifiedBy>riegler</cp:lastModifiedBy>
  <cp:revision>716</cp:revision>
  <dcterms:created xsi:type="dcterms:W3CDTF">2007-01-09T13:55:51Z</dcterms:created>
  <dcterms:modified xsi:type="dcterms:W3CDTF">2010-12-08T11:29:48Z</dcterms:modified>
</cp:coreProperties>
</file>