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C5B-9CE3-4337-826F-8E3F46E0B7EE}" type="datetimeFigureOut">
              <a:rPr lang="en-US" smtClean="0"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5F89-61A3-476C-9E01-9C8DAABD6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C5B-9CE3-4337-826F-8E3F46E0B7EE}" type="datetimeFigureOut">
              <a:rPr lang="en-US" smtClean="0"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5F89-61A3-476C-9E01-9C8DAABD6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C5B-9CE3-4337-826F-8E3F46E0B7EE}" type="datetimeFigureOut">
              <a:rPr lang="en-US" smtClean="0"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5F89-61A3-476C-9E01-9C8DAABD6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C5B-9CE3-4337-826F-8E3F46E0B7EE}" type="datetimeFigureOut">
              <a:rPr lang="en-US" smtClean="0"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5F89-61A3-476C-9E01-9C8DAABD6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C5B-9CE3-4337-826F-8E3F46E0B7EE}" type="datetimeFigureOut">
              <a:rPr lang="en-US" smtClean="0"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5F89-61A3-476C-9E01-9C8DAABD6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C5B-9CE3-4337-826F-8E3F46E0B7EE}" type="datetimeFigureOut">
              <a:rPr lang="en-US" smtClean="0"/>
              <a:t>3/26/2010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5F89-61A3-476C-9E01-9C8DAABD6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C5B-9CE3-4337-826F-8E3F46E0B7EE}" type="datetimeFigureOut">
              <a:rPr lang="en-US" smtClean="0"/>
              <a:t>3/26/2010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5F89-61A3-476C-9E01-9C8DAABD6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C5B-9CE3-4337-826F-8E3F46E0B7EE}" type="datetimeFigureOut">
              <a:rPr lang="en-US" smtClean="0"/>
              <a:t>3/26/2010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5F89-61A3-476C-9E01-9C8DAABD6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C5B-9CE3-4337-826F-8E3F46E0B7EE}" type="datetimeFigureOut">
              <a:rPr lang="en-US" smtClean="0"/>
              <a:t>3/26/2010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5F89-61A3-476C-9E01-9C8DAABD6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C5B-9CE3-4337-826F-8E3F46E0B7EE}" type="datetimeFigureOut">
              <a:rPr lang="en-US" smtClean="0"/>
              <a:t>3/26/2010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5F89-61A3-476C-9E01-9C8DAABD6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9C5B-9CE3-4337-826F-8E3F46E0B7EE}" type="datetimeFigureOut">
              <a:rPr lang="en-US" smtClean="0"/>
              <a:t>3/26/2010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5F89-61A3-476C-9E01-9C8DAABD6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19C5B-9CE3-4337-826F-8E3F46E0B7EE}" type="datetimeFigureOut">
              <a:rPr lang="en-US" smtClean="0"/>
              <a:t>3/26/2010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25F89-61A3-476C-9E01-9C8DAABD68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895600"/>
            <a:ext cx="5916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ITS Services and Material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MD3 installation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752600"/>
            <a:ext cx="5743575" cy="4308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609600"/>
            <a:ext cx="1688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FMD 3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76400"/>
            <a:ext cx="4673599" cy="3505200"/>
          </a:xfrm>
          <a:prstGeom prst="rect">
            <a:avLst/>
          </a:prstGeom>
        </p:spPr>
      </p:pic>
      <p:pic>
        <p:nvPicPr>
          <p:cNvPr id="3" name="Inhaltsplatzhalter 2" descr="IMG_03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3124200"/>
            <a:ext cx="4502150" cy="3376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533400"/>
            <a:ext cx="1000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SPD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Users\h\hschindl\Public\ITS preparation\DSCN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457950" cy="48320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381000"/>
            <a:ext cx="1051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SDD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riegler</dc:creator>
  <cp:lastModifiedBy>riegler</cp:lastModifiedBy>
  <cp:revision>2</cp:revision>
  <dcterms:created xsi:type="dcterms:W3CDTF">2010-03-26T15:07:50Z</dcterms:created>
  <dcterms:modified xsi:type="dcterms:W3CDTF">2010-03-26T15:26:59Z</dcterms:modified>
</cp:coreProperties>
</file>