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1" r:id="rId5"/>
    <p:sldId id="263" r:id="rId6"/>
    <p:sldId id="257" r:id="rId7"/>
    <p:sldId id="258" r:id="rId8"/>
    <p:sldId id="259" r:id="rId9"/>
    <p:sldId id="260" r:id="rId10"/>
    <p:sldId id="273" r:id="rId11"/>
    <p:sldId id="274" r:id="rId12"/>
    <p:sldId id="271" r:id="rId13"/>
    <p:sldId id="272" r:id="rId14"/>
    <p:sldId id="270" r:id="rId15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7997-ED94-4512-8E63-FF3A87C91D69}" type="datetimeFigureOut">
              <a:rPr lang="fr-FR" smtClean="0"/>
              <a:pPr/>
              <a:t>04/09/2009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FB41-B6C2-4DA8-BB2A-F64B53FE82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7997-ED94-4512-8E63-FF3A87C91D69}" type="datetimeFigureOut">
              <a:rPr lang="fr-FR" smtClean="0"/>
              <a:pPr/>
              <a:t>04/09/2009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FB41-B6C2-4DA8-BB2A-F64B53FE82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7997-ED94-4512-8E63-FF3A87C91D69}" type="datetimeFigureOut">
              <a:rPr lang="fr-FR" smtClean="0"/>
              <a:pPr/>
              <a:t>04/09/2009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FB41-B6C2-4DA8-BB2A-F64B53FE82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7997-ED94-4512-8E63-FF3A87C91D69}" type="datetimeFigureOut">
              <a:rPr lang="fr-FR" smtClean="0"/>
              <a:pPr/>
              <a:t>04/09/2009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FB41-B6C2-4DA8-BB2A-F64B53FE82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7997-ED94-4512-8E63-FF3A87C91D69}" type="datetimeFigureOut">
              <a:rPr lang="fr-FR" smtClean="0"/>
              <a:pPr/>
              <a:t>04/09/2009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FB41-B6C2-4DA8-BB2A-F64B53FE82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7997-ED94-4512-8E63-FF3A87C91D69}" type="datetimeFigureOut">
              <a:rPr lang="fr-FR" smtClean="0"/>
              <a:pPr/>
              <a:t>04/09/2009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FB41-B6C2-4DA8-BB2A-F64B53FE82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7997-ED94-4512-8E63-FF3A87C91D69}" type="datetimeFigureOut">
              <a:rPr lang="fr-FR" smtClean="0"/>
              <a:pPr/>
              <a:t>04/09/2009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FB41-B6C2-4DA8-BB2A-F64B53FE82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7997-ED94-4512-8E63-FF3A87C91D69}" type="datetimeFigureOut">
              <a:rPr lang="fr-FR" smtClean="0"/>
              <a:pPr/>
              <a:t>04/09/2009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FB41-B6C2-4DA8-BB2A-F64B53FE82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7997-ED94-4512-8E63-FF3A87C91D69}" type="datetimeFigureOut">
              <a:rPr lang="fr-FR" smtClean="0"/>
              <a:pPr/>
              <a:t>04/09/2009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FB41-B6C2-4DA8-BB2A-F64B53FE82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7997-ED94-4512-8E63-FF3A87C91D69}" type="datetimeFigureOut">
              <a:rPr lang="fr-FR" smtClean="0"/>
              <a:pPr/>
              <a:t>04/09/2009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FB41-B6C2-4DA8-BB2A-F64B53FE82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7997-ED94-4512-8E63-FF3A87C91D69}" type="datetimeFigureOut">
              <a:rPr lang="fr-FR" smtClean="0"/>
              <a:pPr/>
              <a:t>04/09/2009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FB41-B6C2-4DA8-BB2A-F64B53FE82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A7997-ED94-4512-8E63-FF3A87C91D69}" type="datetimeFigureOut">
              <a:rPr lang="fr-FR" smtClean="0"/>
              <a:pPr/>
              <a:t>04/09/2009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FB41-B6C2-4DA8-BB2A-F64B53FE829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ROUTING AIR DUCT </a:t>
            </a:r>
            <a:br>
              <a:rPr lang="fr-FR" dirty="0" smtClean="0"/>
            </a:br>
            <a:r>
              <a:rPr lang="fr-FR" dirty="0" smtClean="0"/>
              <a:t>CR5 TO « ITS VENTIL. </a:t>
            </a:r>
            <a:r>
              <a:rPr lang="fr-FR" smtClean="0"/>
              <a:t>UNIT »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7543800" cy="1752600"/>
          </a:xfrm>
        </p:spPr>
        <p:txBody>
          <a:bodyPr/>
          <a:lstStyle/>
          <a:p>
            <a:r>
              <a:rPr lang="en-US" dirty="0" smtClean="0"/>
              <a:t>Reference smarteam : </a:t>
            </a:r>
          </a:p>
          <a:p>
            <a:r>
              <a:rPr lang="en-US" dirty="0" smtClean="0"/>
              <a:t>INFRA GENERAL : ST0036167_01</a:t>
            </a:r>
          </a:p>
          <a:p>
            <a:r>
              <a:rPr lang="en-US" dirty="0" smtClean="0"/>
              <a:t>ROUTING AIR DUCT : ST0254667_01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EC_95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50"/>
            <a:ext cx="9144000" cy="6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EC_95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50"/>
            <a:ext cx="9144000" cy="6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EC_90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50"/>
            <a:ext cx="9144000" cy="6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EC_92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50"/>
            <a:ext cx="9144000" cy="6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EC_80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50"/>
            <a:ext cx="9144000" cy="6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SEC_12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50"/>
            <a:ext cx="9144000" cy="6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EC_70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EC_50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50"/>
            <a:ext cx="9144000" cy="6358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5146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LENGHT ≈81500 mm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EC_60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EC_100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49238"/>
            <a:ext cx="9144000" cy="63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EC_200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49238"/>
            <a:ext cx="9144000" cy="63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EC_300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49238"/>
            <a:ext cx="9144000" cy="63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EC_400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49238"/>
            <a:ext cx="9144000" cy="63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</Words>
  <Application>Microsoft Office PowerPoint</Application>
  <PresentationFormat>On-screen Show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ROUTING AIR DUCT  CR5 TO « ITS VENTIL. UNIT »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maridor</dc:creator>
  <cp:lastModifiedBy>maridor</cp:lastModifiedBy>
  <cp:revision>4</cp:revision>
  <dcterms:created xsi:type="dcterms:W3CDTF">2009-09-04T13:58:57Z</dcterms:created>
  <dcterms:modified xsi:type="dcterms:W3CDTF">2009-09-04T14:46:56Z</dcterms:modified>
</cp:coreProperties>
</file>